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61" r:id="rId5"/>
    <p:sldId id="281" r:id="rId6"/>
    <p:sldId id="282" r:id="rId7"/>
    <p:sldId id="283" r:id="rId8"/>
    <p:sldId id="295" r:id="rId9"/>
    <p:sldId id="284" r:id="rId10"/>
    <p:sldId id="285" r:id="rId11"/>
    <p:sldId id="286" r:id="rId12"/>
    <p:sldId id="292" r:id="rId13"/>
    <p:sldId id="293" r:id="rId14"/>
    <p:sldId id="287" r:id="rId15"/>
    <p:sldId id="296" r:id="rId16"/>
    <p:sldId id="288" r:id="rId17"/>
    <p:sldId id="289" r:id="rId18"/>
    <p:sldId id="290" r:id="rId19"/>
    <p:sldId id="294" r:id="rId20"/>
    <p:sldId id="291"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8D"/>
    <a:srgbClr val="B5DB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08" autoAdjust="0"/>
    <p:restoredTop sz="94607"/>
  </p:normalViewPr>
  <p:slideViewPr>
    <p:cSldViewPr snapToGrid="0" snapToObjects="1">
      <p:cViewPr varScale="1">
        <p:scale>
          <a:sx n="111" d="100"/>
          <a:sy n="111" d="100"/>
        </p:scale>
        <p:origin x="768" y="10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9" d="100"/>
          <a:sy n="139" d="100"/>
        </p:scale>
        <p:origin x="4680"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904b69852e653920" providerId="LiveId" clId="{6FA2670C-5564-42D1-8A9D-C7D6BE635EDC}"/>
    <pc:docChg chg="undo custSel addSld modSld">
      <pc:chgData name="" userId="904b69852e653920" providerId="LiveId" clId="{6FA2670C-5564-42D1-8A9D-C7D6BE635EDC}" dt="2024-08-02T06:00:10.534" v="1118" actId="20577"/>
      <pc:docMkLst>
        <pc:docMk/>
      </pc:docMkLst>
      <pc:sldChg chg="addSp delSp modSp add">
        <pc:chgData name="" userId="904b69852e653920" providerId="LiveId" clId="{6FA2670C-5564-42D1-8A9D-C7D6BE635EDC}" dt="2024-08-02T06:00:10.534" v="1118" actId="20577"/>
        <pc:sldMkLst>
          <pc:docMk/>
          <pc:sldMk cId="3533150472" sldId="294"/>
        </pc:sldMkLst>
        <pc:spChg chg="del">
          <ac:chgData name="" userId="904b69852e653920" providerId="LiveId" clId="{6FA2670C-5564-42D1-8A9D-C7D6BE635EDC}" dt="2024-08-01T16:29:54.402" v="536" actId="478"/>
          <ac:spMkLst>
            <pc:docMk/>
            <pc:sldMk cId="3533150472" sldId="294"/>
            <ac:spMk id="5" creationId="{7911BE07-7C75-4284-B140-597464C939AE}"/>
          </ac:spMkLst>
        </pc:spChg>
        <pc:spChg chg="add mod">
          <ac:chgData name="" userId="904b69852e653920" providerId="LiveId" clId="{6FA2670C-5564-42D1-8A9D-C7D6BE635EDC}" dt="2024-08-01T16:36:21.439" v="948" actId="6549"/>
          <ac:spMkLst>
            <pc:docMk/>
            <pc:sldMk cId="3533150472" sldId="294"/>
            <ac:spMk id="6" creationId="{FFEA19B2-E2C3-46C1-95F8-F49260C7ECF3}"/>
          </ac:spMkLst>
        </pc:spChg>
        <pc:spChg chg="add mod">
          <ac:chgData name="" userId="904b69852e653920" providerId="LiveId" clId="{6FA2670C-5564-42D1-8A9D-C7D6BE635EDC}" dt="2024-08-01T16:35:59.617" v="945" actId="1076"/>
          <ac:spMkLst>
            <pc:docMk/>
            <pc:sldMk cId="3533150472" sldId="294"/>
            <ac:spMk id="7" creationId="{907DACEA-224C-4800-BA36-E32433131E64}"/>
          </ac:spMkLst>
        </pc:spChg>
        <pc:spChg chg="add mod">
          <ac:chgData name="" userId="904b69852e653920" providerId="LiveId" clId="{6FA2670C-5564-42D1-8A9D-C7D6BE635EDC}" dt="2024-08-02T06:00:10.534" v="1118" actId="20577"/>
          <ac:spMkLst>
            <pc:docMk/>
            <pc:sldMk cId="3533150472" sldId="294"/>
            <ac:spMk id="8" creationId="{4CE8A348-E6C1-4606-A9EA-53CFD3537177}"/>
          </ac:spMkLst>
        </pc:spChg>
        <pc:picChg chg="del">
          <ac:chgData name="" userId="904b69852e653920" providerId="LiveId" clId="{6FA2670C-5564-42D1-8A9D-C7D6BE635EDC}" dt="2024-08-01T16:29:39.353" v="532" actId="478"/>
          <ac:picMkLst>
            <pc:docMk/>
            <pc:sldMk cId="3533150472" sldId="294"/>
            <ac:picMk id="3" creationId="{00195020-679A-4710-903D-860C128B81A9}"/>
          </ac:picMkLst>
        </pc:picChg>
        <pc:picChg chg="add mod">
          <ac:chgData name="" userId="904b69852e653920" providerId="LiveId" clId="{6FA2670C-5564-42D1-8A9D-C7D6BE635EDC}" dt="2024-08-01T16:30:03.115" v="537" actId="1076"/>
          <ac:picMkLst>
            <pc:docMk/>
            <pc:sldMk cId="3533150472" sldId="294"/>
            <ac:picMk id="4" creationId="{AB056F13-4E2C-481D-A525-4C4D6B699E45}"/>
          </ac:picMkLst>
        </pc:picChg>
      </pc:sldChg>
    </pc:docChg>
  </pc:docChgLst>
  <pc:docChgLst>
    <pc:chgData userId="904b69852e653920" providerId="LiveId" clId="{6E226EE4-0B1C-4276-BF7E-FF3C790E9E56}"/>
    <pc:docChg chg="custSel addSld modSld">
      <pc:chgData name="" userId="904b69852e653920" providerId="LiveId" clId="{6E226EE4-0B1C-4276-BF7E-FF3C790E9E56}" dt="2024-10-31T17:14:02.060" v="660" actId="14100"/>
      <pc:docMkLst>
        <pc:docMk/>
      </pc:docMkLst>
      <pc:sldChg chg="addSp delSp modSp">
        <pc:chgData name="" userId="904b69852e653920" providerId="LiveId" clId="{6E226EE4-0B1C-4276-BF7E-FF3C790E9E56}" dt="2024-10-31T17:14:02.060" v="660" actId="14100"/>
        <pc:sldMkLst>
          <pc:docMk/>
          <pc:sldMk cId="1074932629" sldId="283"/>
        </pc:sldMkLst>
        <pc:picChg chg="add del mod">
          <ac:chgData name="" userId="904b69852e653920" providerId="LiveId" clId="{6E226EE4-0B1C-4276-BF7E-FF3C790E9E56}" dt="2024-10-31T17:13:15.752" v="657" actId="478"/>
          <ac:picMkLst>
            <pc:docMk/>
            <pc:sldMk cId="1074932629" sldId="283"/>
            <ac:picMk id="3" creationId="{4E52C78A-8640-492B-81FA-CF521B92F399}"/>
          </ac:picMkLst>
        </pc:picChg>
        <pc:picChg chg="del">
          <ac:chgData name="" userId="904b69852e653920" providerId="LiveId" clId="{6E226EE4-0B1C-4276-BF7E-FF3C790E9E56}" dt="2024-10-22T04:11:40.287" v="1" actId="478"/>
          <ac:picMkLst>
            <pc:docMk/>
            <pc:sldMk cId="1074932629" sldId="283"/>
            <ac:picMk id="4" creationId="{168022BE-47EC-4CD8-B2E8-94688BB101C0}"/>
          </ac:picMkLst>
        </pc:picChg>
        <pc:picChg chg="add mod">
          <ac:chgData name="" userId="904b69852e653920" providerId="LiveId" clId="{6E226EE4-0B1C-4276-BF7E-FF3C790E9E56}" dt="2024-10-31T17:14:02.060" v="660" actId="14100"/>
          <ac:picMkLst>
            <pc:docMk/>
            <pc:sldMk cId="1074932629" sldId="283"/>
            <ac:picMk id="6" creationId="{40442614-EC4E-453D-A844-70A815984E89}"/>
          </ac:picMkLst>
        </pc:picChg>
      </pc:sldChg>
      <pc:sldChg chg="addSp delSp modSp">
        <pc:chgData name="" userId="904b69852e653920" providerId="LiveId" clId="{6E226EE4-0B1C-4276-BF7E-FF3C790E9E56}" dt="2024-10-31T17:03:25.369" v="515" actId="14100"/>
        <pc:sldMkLst>
          <pc:docMk/>
          <pc:sldMk cId="2836045573" sldId="284"/>
        </pc:sldMkLst>
        <pc:picChg chg="del">
          <ac:chgData name="" userId="904b69852e653920" providerId="LiveId" clId="{6E226EE4-0B1C-4276-BF7E-FF3C790E9E56}" dt="2024-10-31T17:03:10.303" v="511" actId="478"/>
          <ac:picMkLst>
            <pc:docMk/>
            <pc:sldMk cId="2836045573" sldId="284"/>
            <ac:picMk id="3" creationId="{6CD652CF-70AD-4544-9235-F57ADB75B504}"/>
          </ac:picMkLst>
        </pc:picChg>
        <pc:picChg chg="add mod">
          <ac:chgData name="" userId="904b69852e653920" providerId="LiveId" clId="{6E226EE4-0B1C-4276-BF7E-FF3C790E9E56}" dt="2024-10-31T17:03:25.369" v="515" actId="14100"/>
          <ac:picMkLst>
            <pc:docMk/>
            <pc:sldMk cId="2836045573" sldId="284"/>
            <ac:picMk id="4" creationId="{3250D140-FC8C-4BCA-A4FE-2A166112DA19}"/>
          </ac:picMkLst>
        </pc:picChg>
      </pc:sldChg>
      <pc:sldChg chg="addSp delSp modSp">
        <pc:chgData name="" userId="904b69852e653920" providerId="LiveId" clId="{6E226EE4-0B1C-4276-BF7E-FF3C790E9E56}" dt="2024-10-31T17:07:53.082" v="649" actId="14100"/>
        <pc:sldMkLst>
          <pc:docMk/>
          <pc:sldMk cId="3797245859" sldId="285"/>
        </pc:sldMkLst>
        <pc:spChg chg="mod">
          <ac:chgData name="" userId="904b69852e653920" providerId="LiveId" clId="{6E226EE4-0B1C-4276-BF7E-FF3C790E9E56}" dt="2024-10-31T17:07:39.092" v="647" actId="6549"/>
          <ac:spMkLst>
            <pc:docMk/>
            <pc:sldMk cId="3797245859" sldId="285"/>
            <ac:spMk id="5" creationId="{651BA5C1-0C6A-4182-B9CC-6914F8B86082}"/>
          </ac:spMkLst>
        </pc:spChg>
        <pc:picChg chg="add mod">
          <ac:chgData name="" userId="904b69852e653920" providerId="LiveId" clId="{6E226EE4-0B1C-4276-BF7E-FF3C790E9E56}" dt="2024-10-31T17:07:53.082" v="649" actId="14100"/>
          <ac:picMkLst>
            <pc:docMk/>
            <pc:sldMk cId="3797245859" sldId="285"/>
            <ac:picMk id="3" creationId="{B22714CB-1E42-4CA3-AB60-F1778BDE5DEF}"/>
          </ac:picMkLst>
        </pc:picChg>
        <pc:picChg chg="del">
          <ac:chgData name="" userId="904b69852e653920" providerId="LiveId" clId="{6E226EE4-0B1C-4276-BF7E-FF3C790E9E56}" dt="2024-10-31T17:05:22.766" v="516" actId="478"/>
          <ac:picMkLst>
            <pc:docMk/>
            <pc:sldMk cId="3797245859" sldId="285"/>
            <ac:picMk id="4" creationId="{572E6649-BF68-498B-B3CF-2977597D6490}"/>
          </ac:picMkLst>
        </pc:picChg>
      </pc:sldChg>
      <pc:sldChg chg="modSp">
        <pc:chgData name="" userId="904b69852e653920" providerId="LiveId" clId="{6E226EE4-0B1C-4276-BF7E-FF3C790E9E56}" dt="2024-10-22T04:14:34.334" v="73" actId="20577"/>
        <pc:sldMkLst>
          <pc:docMk/>
          <pc:sldMk cId="3231602445" sldId="287"/>
        </pc:sldMkLst>
        <pc:spChg chg="mod">
          <ac:chgData name="" userId="904b69852e653920" providerId="LiveId" clId="{6E226EE4-0B1C-4276-BF7E-FF3C790E9E56}" dt="2024-10-22T04:14:34.334" v="73" actId="20577"/>
          <ac:spMkLst>
            <pc:docMk/>
            <pc:sldMk cId="3231602445" sldId="287"/>
            <ac:spMk id="6" creationId="{C47A2E2D-D97D-4413-9B0E-ADE9A3BA5CBB}"/>
          </ac:spMkLst>
        </pc:spChg>
      </pc:sldChg>
      <pc:sldChg chg="modSp">
        <pc:chgData name="" userId="904b69852e653920" providerId="LiveId" clId="{6E226EE4-0B1C-4276-BF7E-FF3C790E9E56}" dt="2024-10-22T04:21:52.622" v="503" actId="20577"/>
        <pc:sldMkLst>
          <pc:docMk/>
          <pc:sldMk cId="1270935457" sldId="289"/>
        </pc:sldMkLst>
        <pc:spChg chg="mod">
          <ac:chgData name="" userId="904b69852e653920" providerId="LiveId" clId="{6E226EE4-0B1C-4276-BF7E-FF3C790E9E56}" dt="2024-10-22T04:21:52.622" v="503" actId="20577"/>
          <ac:spMkLst>
            <pc:docMk/>
            <pc:sldMk cId="1270935457" sldId="289"/>
            <ac:spMk id="5" creationId="{7911BE07-7C75-4284-B140-597464C939AE}"/>
          </ac:spMkLst>
        </pc:spChg>
      </pc:sldChg>
      <pc:sldChg chg="addSp delSp modSp">
        <pc:chgData name="" userId="904b69852e653920" providerId="LiveId" clId="{6E226EE4-0B1C-4276-BF7E-FF3C790E9E56}" dt="2024-10-31T17:11:59.411" v="656" actId="1076"/>
        <pc:sldMkLst>
          <pc:docMk/>
          <pc:sldMk cId="3533150472" sldId="294"/>
        </pc:sldMkLst>
        <pc:spChg chg="del">
          <ac:chgData name="" userId="904b69852e653920" providerId="LiveId" clId="{6E226EE4-0B1C-4276-BF7E-FF3C790E9E56}" dt="2024-10-31T17:11:47.425" v="655" actId="478"/>
          <ac:spMkLst>
            <pc:docMk/>
            <pc:sldMk cId="3533150472" sldId="294"/>
            <ac:spMk id="7" creationId="{907DACEA-224C-4800-BA36-E32433131E64}"/>
          </ac:spMkLst>
        </pc:spChg>
        <pc:spChg chg="mod">
          <ac:chgData name="" userId="904b69852e653920" providerId="LiveId" clId="{6E226EE4-0B1C-4276-BF7E-FF3C790E9E56}" dt="2024-10-31T17:11:59.411" v="656" actId="1076"/>
          <ac:spMkLst>
            <pc:docMk/>
            <pc:sldMk cId="3533150472" sldId="294"/>
            <ac:spMk id="8" creationId="{4CE8A348-E6C1-4606-A9EA-53CFD3537177}"/>
          </ac:spMkLst>
        </pc:spChg>
        <pc:picChg chg="add mod">
          <ac:chgData name="" userId="904b69852e653920" providerId="LiveId" clId="{6E226EE4-0B1C-4276-BF7E-FF3C790E9E56}" dt="2024-10-31T17:11:38.728" v="654" actId="14100"/>
          <ac:picMkLst>
            <pc:docMk/>
            <pc:sldMk cId="3533150472" sldId="294"/>
            <ac:picMk id="3" creationId="{A3FC9E2D-BA26-4592-B022-12F30F30A78F}"/>
          </ac:picMkLst>
        </pc:picChg>
        <pc:picChg chg="del">
          <ac:chgData name="" userId="904b69852e653920" providerId="LiveId" clId="{6E226EE4-0B1C-4276-BF7E-FF3C790E9E56}" dt="2024-10-31T17:11:26.112" v="651" actId="478"/>
          <ac:picMkLst>
            <pc:docMk/>
            <pc:sldMk cId="3533150472" sldId="294"/>
            <ac:picMk id="4" creationId="{AB056F13-4E2C-481D-A525-4C4D6B699E45}"/>
          </ac:picMkLst>
        </pc:picChg>
      </pc:sldChg>
      <pc:sldChg chg="addSp delSp modSp add">
        <pc:chgData name="" userId="904b69852e653920" providerId="LiveId" clId="{6E226EE4-0B1C-4276-BF7E-FF3C790E9E56}" dt="2024-10-31T16:57:52.759" v="510" actId="14100"/>
        <pc:sldMkLst>
          <pc:docMk/>
          <pc:sldMk cId="4009786195" sldId="295"/>
        </pc:sldMkLst>
        <pc:picChg chg="add mod">
          <ac:chgData name="" userId="904b69852e653920" providerId="LiveId" clId="{6E226EE4-0B1C-4276-BF7E-FF3C790E9E56}" dt="2024-10-31T16:57:52.759" v="510" actId="14100"/>
          <ac:picMkLst>
            <pc:docMk/>
            <pc:sldMk cId="4009786195" sldId="295"/>
            <ac:picMk id="3" creationId="{639FA083-3E45-4943-91E9-58E19B51CE42}"/>
          </ac:picMkLst>
        </pc:picChg>
        <pc:picChg chg="del">
          <ac:chgData name="" userId="904b69852e653920" providerId="LiveId" clId="{6E226EE4-0B1C-4276-BF7E-FF3C790E9E56}" dt="2024-10-31T16:57:38.931" v="508" actId="478"/>
          <ac:picMkLst>
            <pc:docMk/>
            <pc:sldMk cId="4009786195" sldId="295"/>
            <ac:picMk id="4" creationId="{168022BE-47EC-4CD8-B2E8-94688BB101C0}"/>
          </ac:picMkLst>
        </pc:picChg>
      </pc:sldChg>
      <pc:sldChg chg="addSp delSp modSp add">
        <pc:chgData name="" userId="904b69852e653920" providerId="LiveId" clId="{6E226EE4-0B1C-4276-BF7E-FF3C790E9E56}" dt="2024-10-22T04:20:50.214" v="420" actId="1076"/>
        <pc:sldMkLst>
          <pc:docMk/>
          <pc:sldMk cId="3670718488" sldId="296"/>
        </pc:sldMkLst>
        <pc:spChg chg="mod">
          <ac:chgData name="" userId="904b69852e653920" providerId="LiveId" clId="{6E226EE4-0B1C-4276-BF7E-FF3C790E9E56}" dt="2024-10-22T04:20:00.158" v="413" actId="14100"/>
          <ac:spMkLst>
            <pc:docMk/>
            <pc:sldMk cId="3670718488" sldId="296"/>
            <ac:spMk id="6" creationId="{C47A2E2D-D97D-4413-9B0E-ADE9A3BA5CBB}"/>
          </ac:spMkLst>
        </pc:spChg>
        <pc:picChg chg="add mod">
          <ac:chgData name="" userId="904b69852e653920" providerId="LiveId" clId="{6E226EE4-0B1C-4276-BF7E-FF3C790E9E56}" dt="2024-10-22T04:20:50.214" v="420" actId="1076"/>
          <ac:picMkLst>
            <pc:docMk/>
            <pc:sldMk cId="3670718488" sldId="296"/>
            <ac:picMk id="3" creationId="{ADC8C1BA-C5D7-4DAB-9C20-86E0642FC2A6}"/>
          </ac:picMkLst>
        </pc:picChg>
        <pc:picChg chg="del mod">
          <ac:chgData name="" userId="904b69852e653920" providerId="LiveId" clId="{6E226EE4-0B1C-4276-BF7E-FF3C790E9E56}" dt="2024-10-22T04:20:45.226" v="419" actId="478"/>
          <ac:picMkLst>
            <pc:docMk/>
            <pc:sldMk cId="3670718488" sldId="296"/>
            <ac:picMk id="5" creationId="{65FBB4F0-59D5-466B-8B3E-373C54063D9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32CBE78-754D-7F4D-AF4B-C965CEA07E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80052703-E71F-9649-A448-A9439D711C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5641AD-363A-0D4D-AFE4-74E431E3A77D}" type="datetimeFigureOut">
              <a:rPr lang="de-DE" smtClean="0"/>
              <a:t>31.10.2024</a:t>
            </a:fld>
            <a:endParaRPr lang="de-DE"/>
          </a:p>
        </p:txBody>
      </p:sp>
      <p:sp>
        <p:nvSpPr>
          <p:cNvPr id="4" name="Fußzeilenplatzhalter 3">
            <a:extLst>
              <a:ext uri="{FF2B5EF4-FFF2-40B4-BE49-F238E27FC236}">
                <a16:creationId xmlns:a16="http://schemas.microsoft.com/office/drawing/2014/main" id="{21800B8F-B660-A342-8B8D-5368FCE6D5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1917254-9622-B545-B15D-678109682F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B68BFC-E77F-E141-B04C-F97E2E4862CD}" type="slidenum">
              <a:rPr lang="de-DE" smtClean="0"/>
              <a:t>‹Nr.›</a:t>
            </a:fld>
            <a:endParaRPr lang="de-DE"/>
          </a:p>
        </p:txBody>
      </p:sp>
    </p:spTree>
    <p:extLst>
      <p:ext uri="{BB962C8B-B14F-4D97-AF65-F5344CB8AC3E}">
        <p14:creationId xmlns:p14="http://schemas.microsoft.com/office/powerpoint/2010/main" val="18870725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3A732A-25B8-5C49-8DCE-05A55957A6DC}" type="datetimeFigureOut">
              <a:rPr lang="de-DE" smtClean="0"/>
              <a:t>31.10.2024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8F8E9-6C4A-7D4B-9BF9-B628086DFA75}" type="slidenum">
              <a:rPr lang="de-DE" smtClean="0"/>
              <a:t>‹Nr.›</a:t>
            </a:fld>
            <a:endParaRPr lang="de-DE"/>
          </a:p>
        </p:txBody>
      </p:sp>
    </p:spTree>
    <p:extLst>
      <p:ext uri="{BB962C8B-B14F-4D97-AF65-F5344CB8AC3E}">
        <p14:creationId xmlns:p14="http://schemas.microsoft.com/office/powerpoint/2010/main" val="2832269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folie_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9BF5149C-ED49-C84E-A74A-97BCE5AADA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42625" y="5191125"/>
            <a:ext cx="2581758" cy="620227"/>
          </a:xfrm>
          <a:prstGeom prst="rect">
            <a:avLst/>
          </a:prstGeom>
        </p:spPr>
      </p:pic>
      <p:sp>
        <p:nvSpPr>
          <p:cNvPr id="22" name="Titel 1">
            <a:extLst>
              <a:ext uri="{FF2B5EF4-FFF2-40B4-BE49-F238E27FC236}">
                <a16:creationId xmlns:a16="http://schemas.microsoft.com/office/drawing/2014/main" id="{86DEA618-F242-364C-BCAF-F3890E7DD8E6}"/>
              </a:ext>
            </a:extLst>
          </p:cNvPr>
          <p:cNvSpPr txBox="1">
            <a:spLocks/>
          </p:cNvSpPr>
          <p:nvPr userDrawn="1"/>
        </p:nvSpPr>
        <p:spPr>
          <a:xfrm>
            <a:off x="4196761" y="6014738"/>
            <a:ext cx="3798477" cy="6398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effectLst>
                  <a:outerShdw blurRad="254000" dist="50800" dir="5400000" algn="ctr" rotWithShape="0">
                    <a:schemeClr val="tx1">
                      <a:alpha val="50000"/>
                    </a:schemeClr>
                  </a:outerShdw>
                </a:effectLst>
                <a:latin typeface="Univers Condensed" panose="020B0606020202060204" pitchFamily="34" charset="0"/>
                <a:ea typeface="+mj-ea"/>
                <a:cs typeface="+mj-cs"/>
              </a:defRPr>
            </a:lvl1pPr>
          </a:lstStyle>
          <a:p>
            <a:endParaRPr lang="de-DE" sz="1400" dirty="0"/>
          </a:p>
          <a:p>
            <a:endParaRPr lang="de-DE" sz="1400" dirty="0"/>
          </a:p>
          <a:p>
            <a:endParaRPr lang="de-DE" sz="1400" dirty="0"/>
          </a:p>
        </p:txBody>
      </p:sp>
      <p:sp>
        <p:nvSpPr>
          <p:cNvPr id="12" name="Textplatzhalter 11">
            <a:extLst>
              <a:ext uri="{FF2B5EF4-FFF2-40B4-BE49-F238E27FC236}">
                <a16:creationId xmlns:a16="http://schemas.microsoft.com/office/drawing/2014/main" id="{5A95C23E-C093-5347-BFAF-9E18FCE02845}"/>
              </a:ext>
            </a:extLst>
          </p:cNvPr>
          <p:cNvSpPr>
            <a:spLocks noGrp="1"/>
          </p:cNvSpPr>
          <p:nvPr>
            <p:ph type="body" sz="quarter" idx="13" hasCustomPrompt="1"/>
          </p:nvPr>
        </p:nvSpPr>
        <p:spPr>
          <a:xfrm>
            <a:off x="4419187" y="6000353"/>
            <a:ext cx="3428634" cy="261869"/>
          </a:xfrm>
          <a:effectLst>
            <a:outerShdw blurRad="50800" dist="50800" dir="5400000" algn="ctr" rotWithShape="0">
              <a:schemeClr val="tx1"/>
            </a:outerShdw>
          </a:effectLst>
        </p:spPr>
        <p:txBody>
          <a:bodyPr>
            <a:normAutofit/>
          </a:bodyPr>
          <a:lstStyle>
            <a:lvl1pPr marL="0" indent="0" algn="ctr">
              <a:buNone/>
              <a:defRPr sz="1200" b="1" i="0">
                <a:solidFill>
                  <a:schemeClr val="bg1"/>
                </a:solidFill>
                <a:latin typeface="Arial" panose="020B0604020202020204" pitchFamily="34" charset="0"/>
                <a:cs typeface="Arial" panose="020B0604020202020204" pitchFamily="34" charset="0"/>
              </a:defRPr>
            </a:lvl1pPr>
          </a:lstStyle>
          <a:p>
            <a:r>
              <a:rPr lang="de-DE" dirty="0"/>
              <a:t>Nachname Vorname</a:t>
            </a:r>
          </a:p>
        </p:txBody>
      </p:sp>
      <p:sp>
        <p:nvSpPr>
          <p:cNvPr id="20" name="Textplatzhalter 11">
            <a:extLst>
              <a:ext uri="{FF2B5EF4-FFF2-40B4-BE49-F238E27FC236}">
                <a16:creationId xmlns:a16="http://schemas.microsoft.com/office/drawing/2014/main" id="{2BCEA453-D124-274E-A4FC-75860364315C}"/>
              </a:ext>
            </a:extLst>
          </p:cNvPr>
          <p:cNvSpPr>
            <a:spLocks noGrp="1"/>
          </p:cNvSpPr>
          <p:nvPr>
            <p:ph type="body" sz="quarter" idx="14" hasCustomPrompt="1"/>
          </p:nvPr>
        </p:nvSpPr>
        <p:spPr>
          <a:xfrm>
            <a:off x="4419187" y="6356350"/>
            <a:ext cx="3428634" cy="261869"/>
          </a:xfrm>
          <a:effectLst>
            <a:outerShdw blurRad="50800" dist="50800" dir="5400000" algn="ctr" rotWithShape="0">
              <a:schemeClr val="tx1"/>
            </a:outerShdw>
          </a:effectLst>
        </p:spPr>
        <p:txBody>
          <a:bodyPr>
            <a:normAutofit/>
          </a:bodyPr>
          <a:lstStyle>
            <a:lvl1pPr marL="0" indent="0" algn="ctr">
              <a:buNone/>
              <a:defRPr sz="1200" b="1" i="0">
                <a:solidFill>
                  <a:schemeClr val="bg1"/>
                </a:solidFill>
                <a:latin typeface="Arial" panose="020B0604020202020204" pitchFamily="34" charset="0"/>
                <a:cs typeface="Arial" panose="020B0604020202020204" pitchFamily="34" charset="0"/>
              </a:defRPr>
            </a:lvl1pPr>
          </a:lstStyle>
          <a:p>
            <a:r>
              <a:rPr lang="de-DE" dirty="0"/>
              <a:t>Datum und Ort</a:t>
            </a:r>
          </a:p>
        </p:txBody>
      </p:sp>
      <p:pic>
        <p:nvPicPr>
          <p:cNvPr id="11" name="Grafik 10">
            <a:extLst>
              <a:ext uri="{FF2B5EF4-FFF2-40B4-BE49-F238E27FC236}">
                <a16:creationId xmlns:a16="http://schemas.microsoft.com/office/drawing/2014/main" id="{4EC4B06F-ADC0-2B4E-9D19-8E6ECD3CA943}"/>
              </a:ext>
            </a:extLst>
          </p:cNvPr>
          <p:cNvPicPr>
            <a:picLocks noChangeAspect="1"/>
          </p:cNvPicPr>
          <p:nvPr userDrawn="1"/>
        </p:nvPicPr>
        <p:blipFill>
          <a:blip r:embed="rId4"/>
          <a:stretch>
            <a:fillRect/>
          </a:stretch>
        </p:blipFill>
        <p:spPr>
          <a:xfrm>
            <a:off x="1890000" y="1029600"/>
            <a:ext cx="8443655" cy="1842965"/>
          </a:xfrm>
          <a:prstGeom prst="rect">
            <a:avLst/>
          </a:prstGeom>
        </p:spPr>
      </p:pic>
      <p:sp>
        <p:nvSpPr>
          <p:cNvPr id="2" name="Titel 1">
            <a:extLst>
              <a:ext uri="{FF2B5EF4-FFF2-40B4-BE49-F238E27FC236}">
                <a16:creationId xmlns:a16="http://schemas.microsoft.com/office/drawing/2014/main" id="{83573D13-38E2-2742-A52F-9247C405470E}"/>
              </a:ext>
            </a:extLst>
          </p:cNvPr>
          <p:cNvSpPr>
            <a:spLocks noGrp="1"/>
          </p:cNvSpPr>
          <p:nvPr>
            <p:ph type="ctrTitle"/>
          </p:nvPr>
        </p:nvSpPr>
        <p:spPr>
          <a:xfrm>
            <a:off x="2272145" y="1293090"/>
            <a:ext cx="7900238" cy="650503"/>
          </a:xfrm>
        </p:spPr>
        <p:txBody>
          <a:bodyPr anchor="b">
            <a:normAutofit/>
          </a:bodyPr>
          <a:lstStyle>
            <a:lvl1pPr algn="ctr">
              <a:defRPr sz="3800" b="1" i="0">
                <a:solidFill>
                  <a:schemeClr val="bg1"/>
                </a:solidFill>
                <a:effectLst>
                  <a:outerShdw blurRad="254000" dist="50800" dir="5400000" algn="ctr" rotWithShape="0">
                    <a:schemeClr val="tx1">
                      <a:alpha val="50000"/>
                    </a:schemeClr>
                  </a:outerShdw>
                </a:effectLst>
                <a:latin typeface="Arial" panose="020B0604020202020204" pitchFamily="34" charset="0"/>
                <a:cs typeface="Arial" panose="020B0604020202020204" pitchFamily="34" charset="0"/>
              </a:defRPr>
            </a:lvl1pPr>
          </a:lstStyle>
          <a:p>
            <a:r>
              <a:rPr lang="de-DE" dirty="0"/>
              <a:t>Mastertitelformat bearbeiten</a:t>
            </a:r>
          </a:p>
        </p:txBody>
      </p:sp>
    </p:spTree>
    <p:extLst>
      <p:ext uri="{BB962C8B-B14F-4D97-AF65-F5344CB8AC3E}">
        <p14:creationId xmlns:p14="http://schemas.microsoft.com/office/powerpoint/2010/main" val="2013089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Blocktextx 2/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B6ED70-56C4-CC4E-BA4F-56D1079C29E4}"/>
              </a:ext>
            </a:extLst>
          </p:cNvPr>
          <p:cNvSpPr>
            <a:spLocks noGrp="1"/>
          </p:cNvSpPr>
          <p:nvPr>
            <p:ph type="title"/>
          </p:nvPr>
        </p:nvSpPr>
        <p:spPr>
          <a:xfrm>
            <a:off x="1440000" y="540000"/>
            <a:ext cx="9666000" cy="1260000"/>
          </a:xfrm>
        </p:spPr>
        <p:txBody>
          <a:bodyPr lIns="90000" tIns="46800" rIns="90000" bIns="46800">
            <a:normAutofit/>
          </a:bodyPr>
          <a:lstStyle>
            <a:lvl1pPr>
              <a:defRPr sz="3800" b="1" i="0">
                <a:solidFill>
                  <a:srgbClr val="00568D"/>
                </a:solidFill>
                <a:latin typeface="Arial" panose="020B0604020202020204" pitchFamily="34" charset="0"/>
                <a:cs typeface="Arial" panose="020B0604020202020204" pitchFamily="34" charset="0"/>
              </a:defRPr>
            </a:lvl1pPr>
          </a:lstStyle>
          <a:p>
            <a:endParaRPr lang="de-DE" dirty="0"/>
          </a:p>
        </p:txBody>
      </p:sp>
      <p:sp>
        <p:nvSpPr>
          <p:cNvPr id="9" name="Inhaltsplatzhalter 2">
            <a:extLst>
              <a:ext uri="{FF2B5EF4-FFF2-40B4-BE49-F238E27FC236}">
                <a16:creationId xmlns:a16="http://schemas.microsoft.com/office/drawing/2014/main" id="{69DBCBAF-BEC2-CA46-B690-57F525D4F9EB}"/>
              </a:ext>
            </a:extLst>
          </p:cNvPr>
          <p:cNvSpPr>
            <a:spLocks noGrp="1"/>
          </p:cNvSpPr>
          <p:nvPr>
            <p:ph sz="half" idx="13"/>
          </p:nvPr>
        </p:nvSpPr>
        <p:spPr>
          <a:xfrm>
            <a:off x="1440000" y="1980000"/>
            <a:ext cx="4680000" cy="3960000"/>
          </a:xfrm>
        </p:spPr>
        <p:txBody>
          <a:bodyPr>
            <a:normAutofit/>
          </a:bodyPr>
          <a:lstStyle>
            <a:lvl1pPr marL="0" indent="0">
              <a:lnSpc>
                <a:spcPct val="150000"/>
              </a:lnSpc>
              <a:buFont typeface="Arial" panose="020B0604020202020204" pitchFamily="34" charset="0"/>
              <a:buNone/>
              <a:defRPr sz="1400">
                <a:latin typeface="Arial" panose="020B0604020202020204" pitchFamily="34" charset="0"/>
                <a:cs typeface="Arial" panose="020B0604020202020204" pitchFamily="34" charset="0"/>
              </a:defRPr>
            </a:lvl1pPr>
            <a:lvl2pPr>
              <a:defRPr sz="1400"/>
            </a:lvl2pPr>
            <a:lvl3pPr>
              <a:defRPr sz="1400"/>
            </a:lvl3pPr>
            <a:lvl4pPr>
              <a:defRPr sz="1400"/>
            </a:lvl4pPr>
            <a:lvl5pPr>
              <a:defRPr sz="1400"/>
            </a:lvl5pPr>
          </a:lstStyle>
          <a:p>
            <a:r>
              <a:rPr lang="de-DE" dirty="0"/>
              <a:t>Mastertextformat bearbeiten</a:t>
            </a:r>
          </a:p>
        </p:txBody>
      </p:sp>
      <p:sp>
        <p:nvSpPr>
          <p:cNvPr id="6" name="Inhaltsplatzhalter 2">
            <a:extLst>
              <a:ext uri="{FF2B5EF4-FFF2-40B4-BE49-F238E27FC236}">
                <a16:creationId xmlns:a16="http://schemas.microsoft.com/office/drawing/2014/main" id="{4EC2FF8C-C2E0-274F-84CE-1FFC40E9B652}"/>
              </a:ext>
            </a:extLst>
          </p:cNvPr>
          <p:cNvSpPr>
            <a:spLocks noGrp="1"/>
          </p:cNvSpPr>
          <p:nvPr>
            <p:ph sz="half" idx="15" hasCustomPrompt="1"/>
          </p:nvPr>
        </p:nvSpPr>
        <p:spPr>
          <a:xfrm>
            <a:off x="6426000" y="1980000"/>
            <a:ext cx="4680000" cy="3960000"/>
          </a:xfrm>
        </p:spPr>
        <p:txBody>
          <a:bodyPr>
            <a:normAutofit/>
          </a:bodyPr>
          <a:lstStyle>
            <a:lvl1pPr marL="342900" indent="-342900">
              <a:lnSpc>
                <a:spcPct val="150000"/>
              </a:lnSpc>
              <a:buFont typeface="+mj-lt"/>
              <a:buAutoNum type="arabicPeriod"/>
              <a:defRPr sz="1400">
                <a:latin typeface="Arial" panose="020B0604020202020204" pitchFamily="34" charset="0"/>
                <a:cs typeface="Arial" panose="020B0604020202020204" pitchFamily="34" charset="0"/>
              </a:defRPr>
            </a:lvl1pPr>
            <a:lvl2pPr>
              <a:defRPr sz="1400"/>
            </a:lvl2pPr>
            <a:lvl3pPr>
              <a:defRPr sz="1400"/>
            </a:lvl3pPr>
            <a:lvl4pPr>
              <a:defRPr sz="1400"/>
            </a:lvl4pPr>
            <a:lvl5pPr>
              <a:defRPr sz="1400"/>
            </a:lvl5pPr>
          </a:lstStyle>
          <a:p>
            <a:r>
              <a:rPr lang="de-DE" dirty="0"/>
              <a:t>Erste Ebene</a:t>
            </a:r>
          </a:p>
          <a:p>
            <a:pPr lvl="1"/>
            <a:r>
              <a:rPr lang="de-DE" dirty="0"/>
              <a:t>Zweite Ebene</a:t>
            </a:r>
          </a:p>
          <a:p>
            <a:pPr lvl="2"/>
            <a:r>
              <a:rPr lang="de-DE" dirty="0"/>
              <a:t>Dritte Ebene</a:t>
            </a:r>
          </a:p>
          <a:p>
            <a:pPr lvl="3"/>
            <a:r>
              <a:rPr lang="de-DE" dirty="0"/>
              <a:t>Vierte Ebene</a:t>
            </a:r>
          </a:p>
        </p:txBody>
      </p:sp>
      <p:pic>
        <p:nvPicPr>
          <p:cNvPr id="7" name="Grafik 6">
            <a:extLst>
              <a:ext uri="{FF2B5EF4-FFF2-40B4-BE49-F238E27FC236}">
                <a16:creationId xmlns:a16="http://schemas.microsoft.com/office/drawing/2014/main" id="{066B1CE5-E6F0-AE4F-A5D6-236A919708CE}"/>
              </a:ext>
            </a:extLst>
          </p:cNvPr>
          <p:cNvPicPr>
            <a:picLocks noChangeAspect="1"/>
          </p:cNvPicPr>
          <p:nvPr userDrawn="1"/>
        </p:nvPicPr>
        <p:blipFill>
          <a:blip r:embed="rId2"/>
          <a:stretch>
            <a:fillRect/>
          </a:stretch>
        </p:blipFill>
        <p:spPr>
          <a:xfrm>
            <a:off x="788400" y="0"/>
            <a:ext cx="99391" cy="6858000"/>
          </a:xfrm>
          <a:prstGeom prst="rect">
            <a:avLst/>
          </a:prstGeom>
        </p:spPr>
      </p:pic>
      <p:pic>
        <p:nvPicPr>
          <p:cNvPr id="8" name="Grafik 7">
            <a:extLst>
              <a:ext uri="{FF2B5EF4-FFF2-40B4-BE49-F238E27FC236}">
                <a16:creationId xmlns:a16="http://schemas.microsoft.com/office/drawing/2014/main" id="{EC76239F-44B8-AC4A-AC5B-AF838D5B1FA4}"/>
              </a:ext>
            </a:extLst>
          </p:cNvPr>
          <p:cNvPicPr>
            <a:picLocks noChangeAspect="1"/>
          </p:cNvPicPr>
          <p:nvPr userDrawn="1"/>
        </p:nvPicPr>
        <p:blipFill>
          <a:blip r:embed="rId3"/>
          <a:stretch>
            <a:fillRect/>
          </a:stretch>
        </p:blipFill>
        <p:spPr>
          <a:xfrm>
            <a:off x="234000" y="792000"/>
            <a:ext cx="667083" cy="812473"/>
          </a:xfrm>
          <a:prstGeom prst="rect">
            <a:avLst/>
          </a:prstGeom>
        </p:spPr>
      </p:pic>
      <p:sp>
        <p:nvSpPr>
          <p:cNvPr id="10" name="Foliennummernplatzhalter 5">
            <a:extLst>
              <a:ext uri="{FF2B5EF4-FFF2-40B4-BE49-F238E27FC236}">
                <a16:creationId xmlns:a16="http://schemas.microsoft.com/office/drawing/2014/main" id="{CD64FDD1-4FA0-234F-AAA4-DCA9907CB7B6}"/>
              </a:ext>
            </a:extLst>
          </p:cNvPr>
          <p:cNvSpPr txBox="1">
            <a:spLocks/>
          </p:cNvSpPr>
          <p:nvPr userDrawn="1"/>
        </p:nvSpPr>
        <p:spPr>
          <a:xfrm>
            <a:off x="291115" y="946339"/>
            <a:ext cx="540000" cy="303108"/>
          </a:xfrm>
          <a:prstGeom prst="rect">
            <a:avLst/>
          </a:prstGeom>
        </p:spPr>
        <p:txBody>
          <a:bodyPr/>
          <a:lstStyle>
            <a:defPPr>
              <a:defRPr lang="de-DE"/>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711062-0A2A-5A43-8488-744211FD5BBD}" type="slidenum">
              <a:rPr lang="de-DE" smtClean="0"/>
              <a:pPr/>
              <a:t>‹Nr.›</a:t>
            </a:fld>
            <a:endParaRPr lang="de-DE" dirty="0"/>
          </a:p>
        </p:txBody>
      </p:sp>
      <p:pic>
        <p:nvPicPr>
          <p:cNvPr id="11" name="Grafik 10">
            <a:extLst>
              <a:ext uri="{FF2B5EF4-FFF2-40B4-BE49-F238E27FC236}">
                <a16:creationId xmlns:a16="http://schemas.microsoft.com/office/drawing/2014/main" id="{7845E552-4808-FD4C-9D41-85CD3A992E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45602" y="6120000"/>
            <a:ext cx="1757725" cy="422266"/>
          </a:xfrm>
          <a:prstGeom prst="rect">
            <a:avLst/>
          </a:prstGeom>
        </p:spPr>
      </p:pic>
    </p:spTree>
    <p:extLst>
      <p:ext uri="{BB962C8B-B14F-4D97-AF65-F5344CB8AC3E}">
        <p14:creationId xmlns:p14="http://schemas.microsoft.com/office/powerpoint/2010/main" val="415155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Leere Seite mit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B6ED70-56C4-CC4E-BA4F-56D1079C29E4}"/>
              </a:ext>
            </a:extLst>
          </p:cNvPr>
          <p:cNvSpPr>
            <a:spLocks noGrp="1"/>
          </p:cNvSpPr>
          <p:nvPr>
            <p:ph type="title"/>
          </p:nvPr>
        </p:nvSpPr>
        <p:spPr>
          <a:xfrm>
            <a:off x="1440000" y="540000"/>
            <a:ext cx="9666000" cy="1260000"/>
          </a:xfrm>
        </p:spPr>
        <p:txBody>
          <a:bodyPr lIns="90000" tIns="46800" rIns="90000" bIns="46800">
            <a:normAutofit/>
          </a:bodyPr>
          <a:lstStyle>
            <a:lvl1pPr>
              <a:defRPr sz="3800" b="1" i="0">
                <a:solidFill>
                  <a:srgbClr val="00568D"/>
                </a:solidFill>
                <a:latin typeface="Arial" panose="020B0604020202020204" pitchFamily="34" charset="0"/>
                <a:cs typeface="Arial" panose="020B0604020202020204" pitchFamily="34" charset="0"/>
              </a:defRPr>
            </a:lvl1pPr>
          </a:lstStyle>
          <a:p>
            <a:endParaRPr lang="de-DE" dirty="0"/>
          </a:p>
        </p:txBody>
      </p:sp>
      <p:pic>
        <p:nvPicPr>
          <p:cNvPr id="4" name="Grafik 3">
            <a:extLst>
              <a:ext uri="{FF2B5EF4-FFF2-40B4-BE49-F238E27FC236}">
                <a16:creationId xmlns:a16="http://schemas.microsoft.com/office/drawing/2014/main" id="{066B1CE5-E6F0-AE4F-A5D6-236A919708CE}"/>
              </a:ext>
            </a:extLst>
          </p:cNvPr>
          <p:cNvPicPr>
            <a:picLocks noChangeAspect="1"/>
          </p:cNvPicPr>
          <p:nvPr userDrawn="1"/>
        </p:nvPicPr>
        <p:blipFill>
          <a:blip r:embed="rId2"/>
          <a:stretch>
            <a:fillRect/>
          </a:stretch>
        </p:blipFill>
        <p:spPr>
          <a:xfrm>
            <a:off x="788400" y="0"/>
            <a:ext cx="99391" cy="6858000"/>
          </a:xfrm>
          <a:prstGeom prst="rect">
            <a:avLst/>
          </a:prstGeom>
        </p:spPr>
      </p:pic>
      <p:pic>
        <p:nvPicPr>
          <p:cNvPr id="5" name="Grafik 4">
            <a:extLst>
              <a:ext uri="{FF2B5EF4-FFF2-40B4-BE49-F238E27FC236}">
                <a16:creationId xmlns:a16="http://schemas.microsoft.com/office/drawing/2014/main" id="{EC76239F-44B8-AC4A-AC5B-AF838D5B1FA4}"/>
              </a:ext>
            </a:extLst>
          </p:cNvPr>
          <p:cNvPicPr>
            <a:picLocks noChangeAspect="1"/>
          </p:cNvPicPr>
          <p:nvPr userDrawn="1"/>
        </p:nvPicPr>
        <p:blipFill>
          <a:blip r:embed="rId3"/>
          <a:stretch>
            <a:fillRect/>
          </a:stretch>
        </p:blipFill>
        <p:spPr>
          <a:xfrm>
            <a:off x="234000" y="792000"/>
            <a:ext cx="667083" cy="812473"/>
          </a:xfrm>
          <a:prstGeom prst="rect">
            <a:avLst/>
          </a:prstGeom>
        </p:spPr>
      </p:pic>
      <p:sp>
        <p:nvSpPr>
          <p:cNvPr id="6" name="Foliennummernplatzhalter 5">
            <a:extLst>
              <a:ext uri="{FF2B5EF4-FFF2-40B4-BE49-F238E27FC236}">
                <a16:creationId xmlns:a16="http://schemas.microsoft.com/office/drawing/2014/main" id="{CD64FDD1-4FA0-234F-AAA4-DCA9907CB7B6}"/>
              </a:ext>
            </a:extLst>
          </p:cNvPr>
          <p:cNvSpPr txBox="1">
            <a:spLocks/>
          </p:cNvSpPr>
          <p:nvPr userDrawn="1"/>
        </p:nvSpPr>
        <p:spPr>
          <a:xfrm>
            <a:off x="291115" y="946339"/>
            <a:ext cx="540000" cy="303108"/>
          </a:xfrm>
          <a:prstGeom prst="rect">
            <a:avLst/>
          </a:prstGeom>
        </p:spPr>
        <p:txBody>
          <a:bodyPr/>
          <a:lstStyle>
            <a:defPPr>
              <a:defRPr lang="de-DE"/>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711062-0A2A-5A43-8488-744211FD5BBD}" type="slidenum">
              <a:rPr lang="de-DE" smtClean="0"/>
              <a:pPr/>
              <a:t>‹Nr.›</a:t>
            </a:fld>
            <a:endParaRPr lang="de-DE" dirty="0"/>
          </a:p>
        </p:txBody>
      </p:sp>
    </p:spTree>
    <p:extLst>
      <p:ext uri="{BB962C8B-B14F-4D97-AF65-F5344CB8AC3E}">
        <p14:creationId xmlns:p14="http://schemas.microsoft.com/office/powerpoint/2010/main" val="1556917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Leere Seit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66B1CE5-E6F0-AE4F-A5D6-236A919708CE}"/>
              </a:ext>
            </a:extLst>
          </p:cNvPr>
          <p:cNvPicPr>
            <a:picLocks noChangeAspect="1"/>
          </p:cNvPicPr>
          <p:nvPr userDrawn="1"/>
        </p:nvPicPr>
        <p:blipFill>
          <a:blip r:embed="rId2"/>
          <a:stretch>
            <a:fillRect/>
          </a:stretch>
        </p:blipFill>
        <p:spPr>
          <a:xfrm>
            <a:off x="788400" y="0"/>
            <a:ext cx="99391" cy="6858000"/>
          </a:xfrm>
          <a:prstGeom prst="rect">
            <a:avLst/>
          </a:prstGeom>
        </p:spPr>
      </p:pic>
      <p:pic>
        <p:nvPicPr>
          <p:cNvPr id="4" name="Grafik 3">
            <a:extLst>
              <a:ext uri="{FF2B5EF4-FFF2-40B4-BE49-F238E27FC236}">
                <a16:creationId xmlns:a16="http://schemas.microsoft.com/office/drawing/2014/main" id="{EC76239F-44B8-AC4A-AC5B-AF838D5B1FA4}"/>
              </a:ext>
            </a:extLst>
          </p:cNvPr>
          <p:cNvPicPr>
            <a:picLocks noChangeAspect="1"/>
          </p:cNvPicPr>
          <p:nvPr userDrawn="1"/>
        </p:nvPicPr>
        <p:blipFill>
          <a:blip r:embed="rId3"/>
          <a:stretch>
            <a:fillRect/>
          </a:stretch>
        </p:blipFill>
        <p:spPr>
          <a:xfrm>
            <a:off x="234000" y="792000"/>
            <a:ext cx="667083" cy="812473"/>
          </a:xfrm>
          <a:prstGeom prst="rect">
            <a:avLst/>
          </a:prstGeom>
        </p:spPr>
      </p:pic>
      <p:sp>
        <p:nvSpPr>
          <p:cNvPr id="5" name="Foliennummernplatzhalter 5">
            <a:extLst>
              <a:ext uri="{FF2B5EF4-FFF2-40B4-BE49-F238E27FC236}">
                <a16:creationId xmlns:a16="http://schemas.microsoft.com/office/drawing/2014/main" id="{CD64FDD1-4FA0-234F-AAA4-DCA9907CB7B6}"/>
              </a:ext>
            </a:extLst>
          </p:cNvPr>
          <p:cNvSpPr txBox="1">
            <a:spLocks/>
          </p:cNvSpPr>
          <p:nvPr userDrawn="1"/>
        </p:nvSpPr>
        <p:spPr>
          <a:xfrm>
            <a:off x="291115" y="946339"/>
            <a:ext cx="540000" cy="303108"/>
          </a:xfrm>
          <a:prstGeom prst="rect">
            <a:avLst/>
          </a:prstGeom>
        </p:spPr>
        <p:txBody>
          <a:bodyPr/>
          <a:lstStyle>
            <a:defPPr>
              <a:defRPr lang="de-DE"/>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711062-0A2A-5A43-8488-744211FD5BBD}" type="slidenum">
              <a:rPr lang="de-DE" smtClean="0"/>
              <a:pPr/>
              <a:t>‹Nr.›</a:t>
            </a:fld>
            <a:endParaRPr lang="de-DE" dirty="0"/>
          </a:p>
        </p:txBody>
      </p:sp>
      <p:pic>
        <p:nvPicPr>
          <p:cNvPr id="6" name="Grafik 5">
            <a:extLst>
              <a:ext uri="{FF2B5EF4-FFF2-40B4-BE49-F238E27FC236}">
                <a16:creationId xmlns:a16="http://schemas.microsoft.com/office/drawing/2014/main" id="{7845E552-4808-FD4C-9D41-85CD3A992E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45602" y="6120000"/>
            <a:ext cx="1757725" cy="422266"/>
          </a:xfrm>
          <a:prstGeom prst="rect">
            <a:avLst/>
          </a:prstGeom>
        </p:spPr>
      </p:pic>
    </p:spTree>
    <p:extLst>
      <p:ext uri="{BB962C8B-B14F-4D97-AF65-F5344CB8AC3E}">
        <p14:creationId xmlns:p14="http://schemas.microsoft.com/office/powerpoint/2010/main" val="2029385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5C601-44D3-E14F-9A18-2F6CCC52B811}"/>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41C166C8-FBF5-8443-A035-6E14C4A58125}"/>
              </a:ext>
            </a:extLst>
          </p:cNvPr>
          <p:cNvSpPr>
            <a:spLocks noGrp="1"/>
          </p:cNvSpPr>
          <p:nvPr>
            <p:ph sz="half" idx="1"/>
          </p:nvPr>
        </p:nvSpPr>
        <p:spPr>
          <a:xfrm>
            <a:off x="1440000" y="1980000"/>
            <a:ext cx="4680000" cy="3960000"/>
          </a:xfrm>
        </p:spPr>
        <p:txBody>
          <a:bodyPr>
            <a:normAutofit/>
          </a:bodyPr>
          <a:lstStyle>
            <a:lvl1pPr>
              <a:defRPr sz="2200"/>
            </a:lvl1pPr>
          </a:lstStyle>
          <a:p>
            <a:r>
              <a:rPr lang="de-DE" dirty="0"/>
              <a:t>Mastertextformat bearbeiten
Zweite Ebene
Dritte Ebene
Vierte Ebene
Fünfte Ebene</a:t>
            </a:r>
          </a:p>
        </p:txBody>
      </p:sp>
      <p:sp>
        <p:nvSpPr>
          <p:cNvPr id="5" name="Datumsplatzhalter 4">
            <a:extLst>
              <a:ext uri="{FF2B5EF4-FFF2-40B4-BE49-F238E27FC236}">
                <a16:creationId xmlns:a16="http://schemas.microsoft.com/office/drawing/2014/main" id="{F8A57F10-6023-FA43-A28C-3654AA2E3DC4}"/>
              </a:ext>
            </a:extLst>
          </p:cNvPr>
          <p:cNvSpPr>
            <a:spLocks noGrp="1"/>
          </p:cNvSpPr>
          <p:nvPr>
            <p:ph type="dt" sz="half" idx="10"/>
          </p:nvPr>
        </p:nvSpPr>
        <p:spPr/>
        <p:txBody>
          <a:bodyPr/>
          <a:lstStyle/>
          <a:p>
            <a:endParaRPr lang="de-DE"/>
          </a:p>
        </p:txBody>
      </p:sp>
      <p:sp>
        <p:nvSpPr>
          <p:cNvPr id="13" name="Inhaltsplatzhalter 2">
            <a:extLst>
              <a:ext uri="{FF2B5EF4-FFF2-40B4-BE49-F238E27FC236}">
                <a16:creationId xmlns:a16="http://schemas.microsoft.com/office/drawing/2014/main" id="{F593D93D-3194-1149-8BD8-0CDDDD901BB4}"/>
              </a:ext>
            </a:extLst>
          </p:cNvPr>
          <p:cNvSpPr>
            <a:spLocks noGrp="1"/>
          </p:cNvSpPr>
          <p:nvPr>
            <p:ph sz="half" idx="13"/>
          </p:nvPr>
        </p:nvSpPr>
        <p:spPr>
          <a:xfrm>
            <a:off x="6426000" y="1980000"/>
            <a:ext cx="4680000" cy="3960000"/>
          </a:xfrm>
        </p:spPr>
        <p:txBody>
          <a:bodyPr>
            <a:normAutofit/>
          </a:bodyPr>
          <a:lstStyle>
            <a:lvl1pPr>
              <a:defRPr sz="2200"/>
            </a:lvl1pPr>
          </a:lstStyle>
          <a:p>
            <a:r>
              <a:rPr lang="de-DE" dirty="0"/>
              <a:t>Mastertextformat bearbeiten
Zweite Ebene
Dritte Ebene
Vierte Ebene
Fünfte Ebene</a:t>
            </a:r>
          </a:p>
        </p:txBody>
      </p:sp>
      <p:pic>
        <p:nvPicPr>
          <p:cNvPr id="7" name="Grafik 6">
            <a:extLst>
              <a:ext uri="{FF2B5EF4-FFF2-40B4-BE49-F238E27FC236}">
                <a16:creationId xmlns:a16="http://schemas.microsoft.com/office/drawing/2014/main" id="{066B1CE5-E6F0-AE4F-A5D6-236A919708CE}"/>
              </a:ext>
            </a:extLst>
          </p:cNvPr>
          <p:cNvPicPr>
            <a:picLocks noChangeAspect="1"/>
          </p:cNvPicPr>
          <p:nvPr userDrawn="1"/>
        </p:nvPicPr>
        <p:blipFill>
          <a:blip r:embed="rId2"/>
          <a:stretch>
            <a:fillRect/>
          </a:stretch>
        </p:blipFill>
        <p:spPr>
          <a:xfrm>
            <a:off x="788400" y="0"/>
            <a:ext cx="99391" cy="6858000"/>
          </a:xfrm>
          <a:prstGeom prst="rect">
            <a:avLst/>
          </a:prstGeom>
        </p:spPr>
      </p:pic>
      <p:pic>
        <p:nvPicPr>
          <p:cNvPr id="8" name="Grafik 7">
            <a:extLst>
              <a:ext uri="{FF2B5EF4-FFF2-40B4-BE49-F238E27FC236}">
                <a16:creationId xmlns:a16="http://schemas.microsoft.com/office/drawing/2014/main" id="{EC76239F-44B8-AC4A-AC5B-AF838D5B1FA4}"/>
              </a:ext>
            </a:extLst>
          </p:cNvPr>
          <p:cNvPicPr>
            <a:picLocks noChangeAspect="1"/>
          </p:cNvPicPr>
          <p:nvPr userDrawn="1"/>
        </p:nvPicPr>
        <p:blipFill>
          <a:blip r:embed="rId3"/>
          <a:stretch>
            <a:fillRect/>
          </a:stretch>
        </p:blipFill>
        <p:spPr>
          <a:xfrm>
            <a:off x="234000" y="792000"/>
            <a:ext cx="667083" cy="812473"/>
          </a:xfrm>
          <a:prstGeom prst="rect">
            <a:avLst/>
          </a:prstGeom>
        </p:spPr>
      </p:pic>
      <p:sp>
        <p:nvSpPr>
          <p:cNvPr id="9" name="Foliennummernplatzhalter 5">
            <a:extLst>
              <a:ext uri="{FF2B5EF4-FFF2-40B4-BE49-F238E27FC236}">
                <a16:creationId xmlns:a16="http://schemas.microsoft.com/office/drawing/2014/main" id="{CD64FDD1-4FA0-234F-AAA4-DCA9907CB7B6}"/>
              </a:ext>
            </a:extLst>
          </p:cNvPr>
          <p:cNvSpPr txBox="1">
            <a:spLocks/>
          </p:cNvSpPr>
          <p:nvPr userDrawn="1"/>
        </p:nvSpPr>
        <p:spPr>
          <a:xfrm>
            <a:off x="291115" y="946339"/>
            <a:ext cx="540000" cy="303108"/>
          </a:xfrm>
          <a:prstGeom prst="rect">
            <a:avLst/>
          </a:prstGeom>
        </p:spPr>
        <p:txBody>
          <a:bodyPr/>
          <a:lstStyle>
            <a:defPPr>
              <a:defRPr lang="de-DE"/>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711062-0A2A-5A43-8488-744211FD5BBD}" type="slidenum">
              <a:rPr lang="de-DE" smtClean="0"/>
              <a:pPr/>
              <a:t>‹Nr.›</a:t>
            </a:fld>
            <a:endParaRPr lang="de-DE" dirty="0"/>
          </a:p>
        </p:txBody>
      </p:sp>
      <p:pic>
        <p:nvPicPr>
          <p:cNvPr id="10" name="Grafik 9">
            <a:extLst>
              <a:ext uri="{FF2B5EF4-FFF2-40B4-BE49-F238E27FC236}">
                <a16:creationId xmlns:a16="http://schemas.microsoft.com/office/drawing/2014/main" id="{7845E552-4808-FD4C-9D41-85CD3A992E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45602" y="6120000"/>
            <a:ext cx="1757725" cy="422266"/>
          </a:xfrm>
          <a:prstGeom prst="rect">
            <a:avLst/>
          </a:prstGeom>
        </p:spPr>
      </p:pic>
    </p:spTree>
    <p:extLst>
      <p:ext uri="{BB962C8B-B14F-4D97-AF65-F5344CB8AC3E}">
        <p14:creationId xmlns:p14="http://schemas.microsoft.com/office/powerpoint/2010/main" val="2514987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Zwischenfolie_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291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Zwischenfolie_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291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Zwischenfolie_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291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Zwischenfolie_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538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Zwischenfolie_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291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Zwischenfolie_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291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_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9BF5149C-ED49-C84E-A74A-97BCE5AADA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42625" y="5191125"/>
            <a:ext cx="2581758" cy="620227"/>
          </a:xfrm>
          <a:prstGeom prst="rect">
            <a:avLst/>
          </a:prstGeom>
        </p:spPr>
      </p:pic>
      <p:sp>
        <p:nvSpPr>
          <p:cNvPr id="22" name="Titel 1">
            <a:extLst>
              <a:ext uri="{FF2B5EF4-FFF2-40B4-BE49-F238E27FC236}">
                <a16:creationId xmlns:a16="http://schemas.microsoft.com/office/drawing/2014/main" id="{86DEA618-F242-364C-BCAF-F3890E7DD8E6}"/>
              </a:ext>
            </a:extLst>
          </p:cNvPr>
          <p:cNvSpPr txBox="1">
            <a:spLocks/>
          </p:cNvSpPr>
          <p:nvPr userDrawn="1"/>
        </p:nvSpPr>
        <p:spPr>
          <a:xfrm>
            <a:off x="4196761" y="6014738"/>
            <a:ext cx="3798477" cy="6398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effectLst>
                  <a:outerShdw blurRad="254000" dist="50800" dir="5400000" algn="ctr" rotWithShape="0">
                    <a:schemeClr val="tx1">
                      <a:alpha val="50000"/>
                    </a:schemeClr>
                  </a:outerShdw>
                </a:effectLst>
                <a:latin typeface="Univers Condensed" panose="020B0606020202060204" pitchFamily="34" charset="0"/>
                <a:ea typeface="+mj-ea"/>
                <a:cs typeface="+mj-cs"/>
              </a:defRPr>
            </a:lvl1pPr>
          </a:lstStyle>
          <a:p>
            <a:endParaRPr lang="de-DE" sz="1400" dirty="0"/>
          </a:p>
          <a:p>
            <a:endParaRPr lang="de-DE" sz="1400" dirty="0"/>
          </a:p>
          <a:p>
            <a:endParaRPr lang="de-DE" sz="1400" dirty="0"/>
          </a:p>
        </p:txBody>
      </p:sp>
      <p:sp>
        <p:nvSpPr>
          <p:cNvPr id="12" name="Textplatzhalter 11">
            <a:extLst>
              <a:ext uri="{FF2B5EF4-FFF2-40B4-BE49-F238E27FC236}">
                <a16:creationId xmlns:a16="http://schemas.microsoft.com/office/drawing/2014/main" id="{5A95C23E-C093-5347-BFAF-9E18FCE02845}"/>
              </a:ext>
            </a:extLst>
          </p:cNvPr>
          <p:cNvSpPr>
            <a:spLocks noGrp="1"/>
          </p:cNvSpPr>
          <p:nvPr>
            <p:ph type="body" sz="quarter" idx="13" hasCustomPrompt="1"/>
          </p:nvPr>
        </p:nvSpPr>
        <p:spPr>
          <a:xfrm>
            <a:off x="4419187" y="6000353"/>
            <a:ext cx="3428634" cy="261869"/>
          </a:xfrm>
          <a:effectLst>
            <a:outerShdw blurRad="50800" dist="50800" dir="5400000" algn="ctr" rotWithShape="0">
              <a:schemeClr val="tx1"/>
            </a:outerShdw>
          </a:effectLst>
        </p:spPr>
        <p:txBody>
          <a:bodyPr>
            <a:normAutofit/>
          </a:bodyPr>
          <a:lstStyle>
            <a:lvl1pPr marL="0" indent="0" algn="ctr">
              <a:buNone/>
              <a:defRPr sz="1200" b="1" i="0">
                <a:solidFill>
                  <a:schemeClr val="bg1"/>
                </a:solidFill>
                <a:latin typeface="Arial" panose="020B0604020202020204" pitchFamily="34" charset="0"/>
                <a:cs typeface="Arial" panose="020B0604020202020204" pitchFamily="34" charset="0"/>
              </a:defRPr>
            </a:lvl1pPr>
          </a:lstStyle>
          <a:p>
            <a:r>
              <a:rPr lang="de-DE" dirty="0"/>
              <a:t>Nachname Vorname</a:t>
            </a:r>
          </a:p>
        </p:txBody>
      </p:sp>
      <p:sp>
        <p:nvSpPr>
          <p:cNvPr id="20" name="Textplatzhalter 11">
            <a:extLst>
              <a:ext uri="{FF2B5EF4-FFF2-40B4-BE49-F238E27FC236}">
                <a16:creationId xmlns:a16="http://schemas.microsoft.com/office/drawing/2014/main" id="{2BCEA453-D124-274E-A4FC-75860364315C}"/>
              </a:ext>
            </a:extLst>
          </p:cNvPr>
          <p:cNvSpPr>
            <a:spLocks noGrp="1"/>
          </p:cNvSpPr>
          <p:nvPr>
            <p:ph type="body" sz="quarter" idx="14" hasCustomPrompt="1"/>
          </p:nvPr>
        </p:nvSpPr>
        <p:spPr>
          <a:xfrm>
            <a:off x="4419187" y="6356350"/>
            <a:ext cx="3428634" cy="261869"/>
          </a:xfrm>
          <a:effectLst>
            <a:outerShdw blurRad="50800" dist="50800" dir="5400000" algn="ctr" rotWithShape="0">
              <a:schemeClr val="tx1"/>
            </a:outerShdw>
          </a:effectLst>
        </p:spPr>
        <p:txBody>
          <a:bodyPr>
            <a:normAutofit/>
          </a:bodyPr>
          <a:lstStyle>
            <a:lvl1pPr marL="0" indent="0" algn="ctr">
              <a:buNone/>
              <a:defRPr sz="1200" b="1" i="0">
                <a:solidFill>
                  <a:schemeClr val="bg1"/>
                </a:solidFill>
                <a:latin typeface="Arial" panose="020B0604020202020204" pitchFamily="34" charset="0"/>
                <a:cs typeface="Arial" panose="020B0604020202020204" pitchFamily="34" charset="0"/>
              </a:defRPr>
            </a:lvl1pPr>
          </a:lstStyle>
          <a:p>
            <a:r>
              <a:rPr lang="de-DE" dirty="0"/>
              <a:t>Datum und Ort</a:t>
            </a:r>
          </a:p>
        </p:txBody>
      </p:sp>
      <p:pic>
        <p:nvPicPr>
          <p:cNvPr id="11" name="Grafik 10">
            <a:extLst>
              <a:ext uri="{FF2B5EF4-FFF2-40B4-BE49-F238E27FC236}">
                <a16:creationId xmlns:a16="http://schemas.microsoft.com/office/drawing/2014/main" id="{4EC4B06F-ADC0-2B4E-9D19-8E6ECD3CA943}"/>
              </a:ext>
            </a:extLst>
          </p:cNvPr>
          <p:cNvPicPr>
            <a:picLocks noChangeAspect="1"/>
          </p:cNvPicPr>
          <p:nvPr userDrawn="1"/>
        </p:nvPicPr>
        <p:blipFill>
          <a:blip r:embed="rId4"/>
          <a:stretch>
            <a:fillRect/>
          </a:stretch>
        </p:blipFill>
        <p:spPr>
          <a:xfrm>
            <a:off x="1890000" y="1029600"/>
            <a:ext cx="8443655" cy="1842965"/>
          </a:xfrm>
          <a:prstGeom prst="rect">
            <a:avLst/>
          </a:prstGeom>
        </p:spPr>
      </p:pic>
      <p:sp>
        <p:nvSpPr>
          <p:cNvPr id="2" name="Titel 1">
            <a:extLst>
              <a:ext uri="{FF2B5EF4-FFF2-40B4-BE49-F238E27FC236}">
                <a16:creationId xmlns:a16="http://schemas.microsoft.com/office/drawing/2014/main" id="{83573D13-38E2-2742-A52F-9247C405470E}"/>
              </a:ext>
            </a:extLst>
          </p:cNvPr>
          <p:cNvSpPr>
            <a:spLocks noGrp="1"/>
          </p:cNvSpPr>
          <p:nvPr>
            <p:ph type="ctrTitle"/>
          </p:nvPr>
        </p:nvSpPr>
        <p:spPr>
          <a:xfrm>
            <a:off x="2272145" y="1293090"/>
            <a:ext cx="7900238" cy="650503"/>
          </a:xfrm>
        </p:spPr>
        <p:txBody>
          <a:bodyPr anchor="b">
            <a:normAutofit/>
          </a:bodyPr>
          <a:lstStyle>
            <a:lvl1pPr algn="ctr">
              <a:defRPr sz="3800" b="1" i="0">
                <a:solidFill>
                  <a:schemeClr val="bg1"/>
                </a:solidFill>
                <a:effectLst>
                  <a:outerShdw blurRad="254000" dist="50800" dir="5400000" algn="ctr" rotWithShape="0">
                    <a:schemeClr val="tx1">
                      <a:alpha val="50000"/>
                    </a:schemeClr>
                  </a:outerShdw>
                </a:effectLst>
                <a:latin typeface="Arial" panose="020B0604020202020204" pitchFamily="34" charset="0"/>
                <a:cs typeface="Arial" panose="020B0604020202020204" pitchFamily="34" charset="0"/>
              </a:defRPr>
            </a:lvl1pPr>
          </a:lstStyle>
          <a:p>
            <a:r>
              <a:rPr lang="de-DE" dirty="0"/>
              <a:t>Mastertitelformat bearbeiten</a:t>
            </a:r>
          </a:p>
        </p:txBody>
      </p:sp>
    </p:spTree>
    <p:extLst>
      <p:ext uri="{BB962C8B-B14F-4D97-AF65-F5344CB8AC3E}">
        <p14:creationId xmlns:p14="http://schemas.microsoft.com/office/powerpoint/2010/main" val="234228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Kapitel_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CA976BD-A88A-324B-BDA1-9F996DDCDE86}"/>
              </a:ext>
            </a:extLst>
          </p:cNvPr>
          <p:cNvSpPr>
            <a:spLocks noGrp="1"/>
          </p:cNvSpPr>
          <p:nvPr>
            <p:ph type="dt" sz="half" idx="10"/>
          </p:nvPr>
        </p:nvSpPr>
        <p:spPr/>
        <p:txBody>
          <a:bodyPr/>
          <a:lstStyle/>
          <a:p>
            <a:endParaRPr lang="de-DE"/>
          </a:p>
        </p:txBody>
      </p:sp>
      <p:sp>
        <p:nvSpPr>
          <p:cNvPr id="9" name="Titel 1">
            <a:extLst>
              <a:ext uri="{FF2B5EF4-FFF2-40B4-BE49-F238E27FC236}">
                <a16:creationId xmlns:a16="http://schemas.microsoft.com/office/drawing/2014/main" id="{16F08A08-5CEE-164F-8B63-69F2C00A6749}"/>
              </a:ext>
            </a:extLst>
          </p:cNvPr>
          <p:cNvSpPr>
            <a:spLocks noGrp="1"/>
          </p:cNvSpPr>
          <p:nvPr>
            <p:ph type="title"/>
          </p:nvPr>
        </p:nvSpPr>
        <p:spPr>
          <a:xfrm>
            <a:off x="1440000" y="1710000"/>
            <a:ext cx="9666000" cy="2851200"/>
          </a:xfrm>
        </p:spPr>
        <p:txBody>
          <a:bodyPr lIns="90000" anchor="b">
            <a:normAutofit/>
          </a:bodyPr>
          <a:lstStyle>
            <a:lvl1pPr>
              <a:defRPr sz="4800">
                <a:solidFill>
                  <a:schemeClr val="bg1"/>
                </a:solidFill>
              </a:defRPr>
            </a:lvl1pPr>
          </a:lstStyle>
          <a:p>
            <a:r>
              <a:rPr lang="de-DE" dirty="0"/>
              <a:t>Mastertitelformat bearbeiten</a:t>
            </a:r>
          </a:p>
        </p:txBody>
      </p:sp>
      <p:sp>
        <p:nvSpPr>
          <p:cNvPr id="10" name="Textplatzhalter 2">
            <a:extLst>
              <a:ext uri="{FF2B5EF4-FFF2-40B4-BE49-F238E27FC236}">
                <a16:creationId xmlns:a16="http://schemas.microsoft.com/office/drawing/2014/main" id="{F892897E-50C7-EF43-8C2D-2C855843F98E}"/>
              </a:ext>
            </a:extLst>
          </p:cNvPr>
          <p:cNvSpPr>
            <a:spLocks noGrp="1"/>
          </p:cNvSpPr>
          <p:nvPr>
            <p:ph type="body" idx="1"/>
          </p:nvPr>
        </p:nvSpPr>
        <p:spPr>
          <a:xfrm>
            <a:off x="1440000" y="4788000"/>
            <a:ext cx="9666000" cy="1261108"/>
          </a:xfrm>
        </p:spPr>
        <p:txBody>
          <a:bodyPr>
            <a:no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dirty="0"/>
              <a:t>Mastertextformat bearbeiten</a:t>
            </a:r>
          </a:p>
        </p:txBody>
      </p:sp>
    </p:spTree>
    <p:extLst>
      <p:ext uri="{BB962C8B-B14F-4D97-AF65-F5344CB8AC3E}">
        <p14:creationId xmlns:p14="http://schemas.microsoft.com/office/powerpoint/2010/main" val="3999467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Kapitel_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CA976BD-A88A-324B-BDA1-9F996DDCDE86}"/>
              </a:ext>
            </a:extLst>
          </p:cNvPr>
          <p:cNvSpPr>
            <a:spLocks noGrp="1"/>
          </p:cNvSpPr>
          <p:nvPr>
            <p:ph type="dt" sz="half" idx="10"/>
          </p:nvPr>
        </p:nvSpPr>
        <p:spPr/>
        <p:txBody>
          <a:bodyPr/>
          <a:lstStyle/>
          <a:p>
            <a:endParaRPr lang="de-DE"/>
          </a:p>
        </p:txBody>
      </p:sp>
      <p:sp>
        <p:nvSpPr>
          <p:cNvPr id="9" name="Titel 1">
            <a:extLst>
              <a:ext uri="{FF2B5EF4-FFF2-40B4-BE49-F238E27FC236}">
                <a16:creationId xmlns:a16="http://schemas.microsoft.com/office/drawing/2014/main" id="{16F08A08-5CEE-164F-8B63-69F2C00A6749}"/>
              </a:ext>
            </a:extLst>
          </p:cNvPr>
          <p:cNvSpPr>
            <a:spLocks noGrp="1"/>
          </p:cNvSpPr>
          <p:nvPr>
            <p:ph type="title"/>
          </p:nvPr>
        </p:nvSpPr>
        <p:spPr>
          <a:xfrm>
            <a:off x="1440000" y="1710000"/>
            <a:ext cx="9666000" cy="2851200"/>
          </a:xfrm>
        </p:spPr>
        <p:txBody>
          <a:bodyPr lIns="90000" anchor="b">
            <a:normAutofit/>
          </a:bodyPr>
          <a:lstStyle>
            <a:lvl1pPr>
              <a:defRPr sz="4800">
                <a:solidFill>
                  <a:schemeClr val="bg1"/>
                </a:solidFill>
              </a:defRPr>
            </a:lvl1pPr>
          </a:lstStyle>
          <a:p>
            <a:r>
              <a:rPr lang="de-DE" dirty="0"/>
              <a:t>Mastertitelformat bearbeiten</a:t>
            </a:r>
          </a:p>
        </p:txBody>
      </p:sp>
      <p:sp>
        <p:nvSpPr>
          <p:cNvPr id="10" name="Textplatzhalter 2">
            <a:extLst>
              <a:ext uri="{FF2B5EF4-FFF2-40B4-BE49-F238E27FC236}">
                <a16:creationId xmlns:a16="http://schemas.microsoft.com/office/drawing/2014/main" id="{F892897E-50C7-EF43-8C2D-2C855843F98E}"/>
              </a:ext>
            </a:extLst>
          </p:cNvPr>
          <p:cNvSpPr>
            <a:spLocks noGrp="1"/>
          </p:cNvSpPr>
          <p:nvPr>
            <p:ph type="body" idx="1"/>
          </p:nvPr>
        </p:nvSpPr>
        <p:spPr>
          <a:xfrm>
            <a:off x="1440000" y="4788000"/>
            <a:ext cx="9666000" cy="1261108"/>
          </a:xfrm>
        </p:spPr>
        <p:txBody>
          <a:bodyPr>
            <a:no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dirty="0"/>
              <a:t>Mastertextformat bearbeiten</a:t>
            </a:r>
          </a:p>
        </p:txBody>
      </p:sp>
    </p:spTree>
    <p:extLst>
      <p:ext uri="{BB962C8B-B14F-4D97-AF65-F5344CB8AC3E}">
        <p14:creationId xmlns:p14="http://schemas.microsoft.com/office/powerpoint/2010/main" val="1732388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Kapitel_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CA976BD-A88A-324B-BDA1-9F996DDCDE86}"/>
              </a:ext>
            </a:extLst>
          </p:cNvPr>
          <p:cNvSpPr>
            <a:spLocks noGrp="1"/>
          </p:cNvSpPr>
          <p:nvPr>
            <p:ph type="dt" sz="half" idx="10"/>
          </p:nvPr>
        </p:nvSpPr>
        <p:spPr/>
        <p:txBody>
          <a:bodyPr/>
          <a:lstStyle/>
          <a:p>
            <a:endParaRPr lang="de-DE"/>
          </a:p>
        </p:txBody>
      </p:sp>
      <p:sp>
        <p:nvSpPr>
          <p:cNvPr id="9" name="Titel 1">
            <a:extLst>
              <a:ext uri="{FF2B5EF4-FFF2-40B4-BE49-F238E27FC236}">
                <a16:creationId xmlns:a16="http://schemas.microsoft.com/office/drawing/2014/main" id="{16F08A08-5CEE-164F-8B63-69F2C00A6749}"/>
              </a:ext>
            </a:extLst>
          </p:cNvPr>
          <p:cNvSpPr>
            <a:spLocks noGrp="1"/>
          </p:cNvSpPr>
          <p:nvPr>
            <p:ph type="title"/>
          </p:nvPr>
        </p:nvSpPr>
        <p:spPr>
          <a:xfrm>
            <a:off x="1440000" y="1710000"/>
            <a:ext cx="9666000" cy="2851200"/>
          </a:xfrm>
        </p:spPr>
        <p:txBody>
          <a:bodyPr lIns="90000" anchor="b">
            <a:normAutofit/>
          </a:bodyPr>
          <a:lstStyle>
            <a:lvl1pPr>
              <a:defRPr sz="4800">
                <a:solidFill>
                  <a:schemeClr val="bg1"/>
                </a:solidFill>
              </a:defRPr>
            </a:lvl1pPr>
          </a:lstStyle>
          <a:p>
            <a:r>
              <a:rPr lang="de-DE" dirty="0"/>
              <a:t>Mastertitelformat bearbeiten</a:t>
            </a:r>
          </a:p>
        </p:txBody>
      </p:sp>
      <p:sp>
        <p:nvSpPr>
          <p:cNvPr id="10" name="Textplatzhalter 2">
            <a:extLst>
              <a:ext uri="{FF2B5EF4-FFF2-40B4-BE49-F238E27FC236}">
                <a16:creationId xmlns:a16="http://schemas.microsoft.com/office/drawing/2014/main" id="{F892897E-50C7-EF43-8C2D-2C855843F98E}"/>
              </a:ext>
            </a:extLst>
          </p:cNvPr>
          <p:cNvSpPr>
            <a:spLocks noGrp="1"/>
          </p:cNvSpPr>
          <p:nvPr>
            <p:ph type="body" idx="1"/>
          </p:nvPr>
        </p:nvSpPr>
        <p:spPr>
          <a:xfrm>
            <a:off x="1440000" y="4788000"/>
            <a:ext cx="9666000" cy="1261108"/>
          </a:xfrm>
        </p:spPr>
        <p:txBody>
          <a:bodyPr>
            <a:no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dirty="0"/>
              <a:t>Mastertextformat bearbeiten</a:t>
            </a:r>
          </a:p>
        </p:txBody>
      </p:sp>
    </p:spTree>
    <p:extLst>
      <p:ext uri="{BB962C8B-B14F-4D97-AF65-F5344CB8AC3E}">
        <p14:creationId xmlns:p14="http://schemas.microsoft.com/office/powerpoint/2010/main" val="1732388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Kapitel_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CA976BD-A88A-324B-BDA1-9F996DDCDE86}"/>
              </a:ext>
            </a:extLst>
          </p:cNvPr>
          <p:cNvSpPr>
            <a:spLocks noGrp="1"/>
          </p:cNvSpPr>
          <p:nvPr>
            <p:ph type="dt" sz="half" idx="10"/>
          </p:nvPr>
        </p:nvSpPr>
        <p:spPr/>
        <p:txBody>
          <a:bodyPr/>
          <a:lstStyle/>
          <a:p>
            <a:endParaRPr lang="de-DE"/>
          </a:p>
        </p:txBody>
      </p:sp>
      <p:sp>
        <p:nvSpPr>
          <p:cNvPr id="9" name="Titel 1">
            <a:extLst>
              <a:ext uri="{FF2B5EF4-FFF2-40B4-BE49-F238E27FC236}">
                <a16:creationId xmlns:a16="http://schemas.microsoft.com/office/drawing/2014/main" id="{16F08A08-5CEE-164F-8B63-69F2C00A6749}"/>
              </a:ext>
            </a:extLst>
          </p:cNvPr>
          <p:cNvSpPr>
            <a:spLocks noGrp="1"/>
          </p:cNvSpPr>
          <p:nvPr>
            <p:ph type="title"/>
          </p:nvPr>
        </p:nvSpPr>
        <p:spPr>
          <a:xfrm>
            <a:off x="1440000" y="1710000"/>
            <a:ext cx="9666000" cy="2851200"/>
          </a:xfrm>
        </p:spPr>
        <p:txBody>
          <a:bodyPr lIns="90000" anchor="b">
            <a:normAutofit/>
          </a:bodyPr>
          <a:lstStyle>
            <a:lvl1pPr>
              <a:defRPr sz="4800">
                <a:solidFill>
                  <a:schemeClr val="bg1"/>
                </a:solidFill>
              </a:defRPr>
            </a:lvl1pPr>
          </a:lstStyle>
          <a:p>
            <a:r>
              <a:rPr lang="de-DE" dirty="0"/>
              <a:t>Mastertitelformat bearbeiten</a:t>
            </a:r>
          </a:p>
        </p:txBody>
      </p:sp>
      <p:sp>
        <p:nvSpPr>
          <p:cNvPr id="10" name="Textplatzhalter 2">
            <a:extLst>
              <a:ext uri="{FF2B5EF4-FFF2-40B4-BE49-F238E27FC236}">
                <a16:creationId xmlns:a16="http://schemas.microsoft.com/office/drawing/2014/main" id="{F892897E-50C7-EF43-8C2D-2C855843F98E}"/>
              </a:ext>
            </a:extLst>
          </p:cNvPr>
          <p:cNvSpPr>
            <a:spLocks noGrp="1"/>
          </p:cNvSpPr>
          <p:nvPr>
            <p:ph type="body" idx="1"/>
          </p:nvPr>
        </p:nvSpPr>
        <p:spPr>
          <a:xfrm>
            <a:off x="1440000" y="4788000"/>
            <a:ext cx="9666000" cy="1261108"/>
          </a:xfrm>
        </p:spPr>
        <p:txBody>
          <a:bodyPr>
            <a:no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dirty="0"/>
              <a:t>Mastertextformat bearbeiten</a:t>
            </a:r>
          </a:p>
        </p:txBody>
      </p:sp>
    </p:spTree>
    <p:extLst>
      <p:ext uri="{BB962C8B-B14F-4D97-AF65-F5344CB8AC3E}">
        <p14:creationId xmlns:p14="http://schemas.microsoft.com/office/powerpoint/2010/main" val="1317336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Kapitel_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CA976BD-A88A-324B-BDA1-9F996DDCDE86}"/>
              </a:ext>
            </a:extLst>
          </p:cNvPr>
          <p:cNvSpPr>
            <a:spLocks noGrp="1"/>
          </p:cNvSpPr>
          <p:nvPr>
            <p:ph type="dt" sz="half" idx="10"/>
          </p:nvPr>
        </p:nvSpPr>
        <p:spPr/>
        <p:txBody>
          <a:bodyPr/>
          <a:lstStyle/>
          <a:p>
            <a:endParaRPr lang="de-DE"/>
          </a:p>
        </p:txBody>
      </p:sp>
      <p:sp>
        <p:nvSpPr>
          <p:cNvPr id="9" name="Titel 1">
            <a:extLst>
              <a:ext uri="{FF2B5EF4-FFF2-40B4-BE49-F238E27FC236}">
                <a16:creationId xmlns:a16="http://schemas.microsoft.com/office/drawing/2014/main" id="{16F08A08-5CEE-164F-8B63-69F2C00A6749}"/>
              </a:ext>
            </a:extLst>
          </p:cNvPr>
          <p:cNvSpPr>
            <a:spLocks noGrp="1"/>
          </p:cNvSpPr>
          <p:nvPr>
            <p:ph type="title"/>
          </p:nvPr>
        </p:nvSpPr>
        <p:spPr>
          <a:xfrm>
            <a:off x="1440000" y="1710000"/>
            <a:ext cx="9666000" cy="2851200"/>
          </a:xfrm>
        </p:spPr>
        <p:txBody>
          <a:bodyPr lIns="90000" anchor="b">
            <a:normAutofit/>
          </a:bodyPr>
          <a:lstStyle>
            <a:lvl1pPr>
              <a:defRPr sz="4800">
                <a:solidFill>
                  <a:schemeClr val="bg1"/>
                </a:solidFill>
              </a:defRPr>
            </a:lvl1pPr>
          </a:lstStyle>
          <a:p>
            <a:r>
              <a:rPr lang="de-DE" dirty="0"/>
              <a:t>Mastertitelformat bearbeiten</a:t>
            </a:r>
          </a:p>
        </p:txBody>
      </p:sp>
      <p:sp>
        <p:nvSpPr>
          <p:cNvPr id="10" name="Textplatzhalter 2">
            <a:extLst>
              <a:ext uri="{FF2B5EF4-FFF2-40B4-BE49-F238E27FC236}">
                <a16:creationId xmlns:a16="http://schemas.microsoft.com/office/drawing/2014/main" id="{F892897E-50C7-EF43-8C2D-2C855843F98E}"/>
              </a:ext>
            </a:extLst>
          </p:cNvPr>
          <p:cNvSpPr>
            <a:spLocks noGrp="1"/>
          </p:cNvSpPr>
          <p:nvPr>
            <p:ph type="body" idx="1"/>
          </p:nvPr>
        </p:nvSpPr>
        <p:spPr>
          <a:xfrm>
            <a:off x="1440000" y="4788000"/>
            <a:ext cx="9666000" cy="1261108"/>
          </a:xfrm>
        </p:spPr>
        <p:txBody>
          <a:bodyPr>
            <a:no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dirty="0"/>
              <a:t>Mastertextformat bearbeiten</a:t>
            </a:r>
          </a:p>
        </p:txBody>
      </p:sp>
    </p:spTree>
    <p:extLst>
      <p:ext uri="{BB962C8B-B14F-4D97-AF65-F5344CB8AC3E}">
        <p14:creationId xmlns:p14="http://schemas.microsoft.com/office/powerpoint/2010/main" val="17323889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Kapitel_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CA976BD-A88A-324B-BDA1-9F996DDCDE86}"/>
              </a:ext>
            </a:extLst>
          </p:cNvPr>
          <p:cNvSpPr>
            <a:spLocks noGrp="1"/>
          </p:cNvSpPr>
          <p:nvPr>
            <p:ph type="dt" sz="half" idx="10"/>
          </p:nvPr>
        </p:nvSpPr>
        <p:spPr/>
        <p:txBody>
          <a:bodyPr/>
          <a:lstStyle/>
          <a:p>
            <a:endParaRPr lang="de-DE"/>
          </a:p>
        </p:txBody>
      </p:sp>
      <p:sp>
        <p:nvSpPr>
          <p:cNvPr id="9" name="Titel 1">
            <a:extLst>
              <a:ext uri="{FF2B5EF4-FFF2-40B4-BE49-F238E27FC236}">
                <a16:creationId xmlns:a16="http://schemas.microsoft.com/office/drawing/2014/main" id="{16F08A08-5CEE-164F-8B63-69F2C00A6749}"/>
              </a:ext>
            </a:extLst>
          </p:cNvPr>
          <p:cNvSpPr>
            <a:spLocks noGrp="1"/>
          </p:cNvSpPr>
          <p:nvPr>
            <p:ph type="title"/>
          </p:nvPr>
        </p:nvSpPr>
        <p:spPr>
          <a:xfrm>
            <a:off x="1440000" y="1710000"/>
            <a:ext cx="9666000" cy="2851200"/>
          </a:xfrm>
        </p:spPr>
        <p:txBody>
          <a:bodyPr lIns="90000" anchor="b">
            <a:normAutofit/>
          </a:bodyPr>
          <a:lstStyle>
            <a:lvl1pPr>
              <a:defRPr sz="4800">
                <a:solidFill>
                  <a:schemeClr val="bg1"/>
                </a:solidFill>
              </a:defRPr>
            </a:lvl1pPr>
          </a:lstStyle>
          <a:p>
            <a:r>
              <a:rPr lang="de-DE" dirty="0"/>
              <a:t>Mastertitelformat bearbeiten</a:t>
            </a:r>
          </a:p>
        </p:txBody>
      </p:sp>
      <p:sp>
        <p:nvSpPr>
          <p:cNvPr id="10" name="Textplatzhalter 2">
            <a:extLst>
              <a:ext uri="{FF2B5EF4-FFF2-40B4-BE49-F238E27FC236}">
                <a16:creationId xmlns:a16="http://schemas.microsoft.com/office/drawing/2014/main" id="{F892897E-50C7-EF43-8C2D-2C855843F98E}"/>
              </a:ext>
            </a:extLst>
          </p:cNvPr>
          <p:cNvSpPr>
            <a:spLocks noGrp="1"/>
          </p:cNvSpPr>
          <p:nvPr>
            <p:ph type="body" idx="1"/>
          </p:nvPr>
        </p:nvSpPr>
        <p:spPr>
          <a:xfrm>
            <a:off x="1440000" y="4788000"/>
            <a:ext cx="9666000" cy="1261108"/>
          </a:xfrm>
        </p:spPr>
        <p:txBody>
          <a:bodyPr>
            <a:no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dirty="0"/>
              <a:t>Mastertextformat bearbeiten</a:t>
            </a:r>
          </a:p>
        </p:txBody>
      </p:sp>
    </p:spTree>
    <p:extLst>
      <p:ext uri="{BB962C8B-B14F-4D97-AF65-F5344CB8AC3E}">
        <p14:creationId xmlns:p14="http://schemas.microsoft.com/office/powerpoint/2010/main" val="1732388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9_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12CDDE-28A8-1844-81F3-F99BAD2A8A4A}"/>
              </a:ext>
            </a:extLst>
          </p:cNvPr>
          <p:cNvSpPr>
            <a:spLocks noGrp="1"/>
          </p:cNvSpPr>
          <p:nvPr>
            <p:ph type="title"/>
          </p:nvPr>
        </p:nvSpPr>
        <p:spPr>
          <a:xfrm>
            <a:off x="1440000" y="540000"/>
            <a:ext cx="3600000" cy="900000"/>
          </a:xfrm>
        </p:spPr>
        <p:txBody>
          <a:bodyPr anchor="b">
            <a:normAutofit/>
          </a:bodyPr>
          <a:lstStyle>
            <a:lvl1pPr>
              <a:defRPr sz="2800"/>
            </a:lvl1pPr>
          </a:lstStyle>
          <a:p>
            <a:r>
              <a:rPr lang="de-DE" dirty="0"/>
              <a:t>Mastertitelformat bearbeiten</a:t>
            </a:r>
          </a:p>
        </p:txBody>
      </p:sp>
      <p:sp>
        <p:nvSpPr>
          <p:cNvPr id="3" name="Bildplatzhalter 2">
            <a:extLst>
              <a:ext uri="{FF2B5EF4-FFF2-40B4-BE49-F238E27FC236}">
                <a16:creationId xmlns:a16="http://schemas.microsoft.com/office/drawing/2014/main" id="{37D18FE6-3DAC-7F41-94E0-6D0D693909C4}"/>
              </a:ext>
            </a:extLst>
          </p:cNvPr>
          <p:cNvSpPr>
            <a:spLocks noGrp="1"/>
          </p:cNvSpPr>
          <p:nvPr>
            <p:ph type="pic" idx="1"/>
          </p:nvPr>
        </p:nvSpPr>
        <p:spPr>
          <a:xfrm>
            <a:off x="5220000" y="539999"/>
            <a:ext cx="5886000" cy="5399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3B1879F6-FC8E-C64C-A66C-7770E2A01557}"/>
              </a:ext>
            </a:extLst>
          </p:cNvPr>
          <p:cNvSpPr>
            <a:spLocks noGrp="1"/>
          </p:cNvSpPr>
          <p:nvPr>
            <p:ph type="body" sz="half" idx="2"/>
          </p:nvPr>
        </p:nvSpPr>
        <p:spPr>
          <a:xfrm>
            <a:off x="1440000" y="1619999"/>
            <a:ext cx="3600000" cy="4320000"/>
          </a:xfrm>
        </p:spPr>
        <p:txBody>
          <a:bodyPr>
            <a:normAutofit/>
          </a:bodyPr>
          <a:lstStyle>
            <a:lvl1pPr marL="0" indent="0">
              <a:lnSpc>
                <a:spcPct val="100000"/>
              </a:lnSpc>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dirty="0"/>
              <a:t>Mastertextformat bearbeiten
Zweite Ebene
Dritte Ebene
Vierte Ebene
Fünfte Ebene</a:t>
            </a:r>
          </a:p>
        </p:txBody>
      </p:sp>
      <p:sp>
        <p:nvSpPr>
          <p:cNvPr id="5" name="Datumsplatzhalter 4">
            <a:extLst>
              <a:ext uri="{FF2B5EF4-FFF2-40B4-BE49-F238E27FC236}">
                <a16:creationId xmlns:a16="http://schemas.microsoft.com/office/drawing/2014/main" id="{1789C479-6EAD-CD46-96DF-4942D9826A0C}"/>
              </a:ext>
            </a:extLst>
          </p:cNvPr>
          <p:cNvSpPr>
            <a:spLocks noGrp="1"/>
          </p:cNvSpPr>
          <p:nvPr>
            <p:ph type="dt" sz="half" idx="10"/>
          </p:nvPr>
        </p:nvSpPr>
        <p:spPr/>
        <p:txBody>
          <a:bodyPr/>
          <a:lstStyle/>
          <a:p>
            <a:endParaRPr lang="de-DE"/>
          </a:p>
        </p:txBody>
      </p:sp>
      <p:pic>
        <p:nvPicPr>
          <p:cNvPr id="7" name="Grafik 6">
            <a:extLst>
              <a:ext uri="{FF2B5EF4-FFF2-40B4-BE49-F238E27FC236}">
                <a16:creationId xmlns:a16="http://schemas.microsoft.com/office/drawing/2014/main" id="{066B1CE5-E6F0-AE4F-A5D6-236A919708CE}"/>
              </a:ext>
            </a:extLst>
          </p:cNvPr>
          <p:cNvPicPr>
            <a:picLocks noChangeAspect="1"/>
          </p:cNvPicPr>
          <p:nvPr userDrawn="1"/>
        </p:nvPicPr>
        <p:blipFill>
          <a:blip r:embed="rId2"/>
          <a:stretch>
            <a:fillRect/>
          </a:stretch>
        </p:blipFill>
        <p:spPr>
          <a:xfrm>
            <a:off x="788400" y="0"/>
            <a:ext cx="99391" cy="6858000"/>
          </a:xfrm>
          <a:prstGeom prst="rect">
            <a:avLst/>
          </a:prstGeom>
        </p:spPr>
      </p:pic>
      <p:pic>
        <p:nvPicPr>
          <p:cNvPr id="8" name="Grafik 7">
            <a:extLst>
              <a:ext uri="{FF2B5EF4-FFF2-40B4-BE49-F238E27FC236}">
                <a16:creationId xmlns:a16="http://schemas.microsoft.com/office/drawing/2014/main" id="{EC76239F-44B8-AC4A-AC5B-AF838D5B1FA4}"/>
              </a:ext>
            </a:extLst>
          </p:cNvPr>
          <p:cNvPicPr>
            <a:picLocks noChangeAspect="1"/>
          </p:cNvPicPr>
          <p:nvPr userDrawn="1"/>
        </p:nvPicPr>
        <p:blipFill>
          <a:blip r:embed="rId3"/>
          <a:stretch>
            <a:fillRect/>
          </a:stretch>
        </p:blipFill>
        <p:spPr>
          <a:xfrm>
            <a:off x="234000" y="792000"/>
            <a:ext cx="667083" cy="812473"/>
          </a:xfrm>
          <a:prstGeom prst="rect">
            <a:avLst/>
          </a:prstGeom>
        </p:spPr>
      </p:pic>
      <p:sp>
        <p:nvSpPr>
          <p:cNvPr id="9" name="Foliennummernplatzhalter 5">
            <a:extLst>
              <a:ext uri="{FF2B5EF4-FFF2-40B4-BE49-F238E27FC236}">
                <a16:creationId xmlns:a16="http://schemas.microsoft.com/office/drawing/2014/main" id="{CD64FDD1-4FA0-234F-AAA4-DCA9907CB7B6}"/>
              </a:ext>
            </a:extLst>
          </p:cNvPr>
          <p:cNvSpPr txBox="1">
            <a:spLocks/>
          </p:cNvSpPr>
          <p:nvPr userDrawn="1"/>
        </p:nvSpPr>
        <p:spPr>
          <a:xfrm>
            <a:off x="291115" y="946339"/>
            <a:ext cx="540000" cy="303108"/>
          </a:xfrm>
          <a:prstGeom prst="rect">
            <a:avLst/>
          </a:prstGeom>
        </p:spPr>
        <p:txBody>
          <a:bodyPr/>
          <a:lstStyle>
            <a:defPPr>
              <a:defRPr lang="de-DE"/>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711062-0A2A-5A43-8488-744211FD5BBD}" type="slidenum">
              <a:rPr lang="de-DE" smtClean="0"/>
              <a:pPr/>
              <a:t>‹Nr.›</a:t>
            </a:fld>
            <a:endParaRPr lang="de-DE" dirty="0"/>
          </a:p>
        </p:txBody>
      </p:sp>
      <p:pic>
        <p:nvPicPr>
          <p:cNvPr id="10" name="Grafik 9">
            <a:extLst>
              <a:ext uri="{FF2B5EF4-FFF2-40B4-BE49-F238E27FC236}">
                <a16:creationId xmlns:a16="http://schemas.microsoft.com/office/drawing/2014/main" id="{7845E552-4808-FD4C-9D41-85CD3A992E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45602" y="6120000"/>
            <a:ext cx="1757725" cy="422266"/>
          </a:xfrm>
          <a:prstGeom prst="rect">
            <a:avLst/>
          </a:prstGeom>
        </p:spPr>
      </p:pic>
    </p:spTree>
    <p:extLst>
      <p:ext uri="{BB962C8B-B14F-4D97-AF65-F5344CB8AC3E}">
        <p14:creationId xmlns:p14="http://schemas.microsoft.com/office/powerpoint/2010/main" val="3408610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Ende_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1A19B3BA-6F2B-CE47-AF22-92EEC13843A3}"/>
              </a:ext>
            </a:extLst>
          </p:cNvPr>
          <p:cNvPicPr>
            <a:picLocks noChangeAspect="1"/>
          </p:cNvPicPr>
          <p:nvPr userDrawn="1"/>
        </p:nvPicPr>
        <p:blipFill>
          <a:blip r:embed="rId3"/>
          <a:stretch>
            <a:fillRect/>
          </a:stretch>
        </p:blipFill>
        <p:spPr>
          <a:xfrm>
            <a:off x="1889885" y="2094063"/>
            <a:ext cx="8425453" cy="1826612"/>
          </a:xfrm>
          <a:prstGeom prst="rect">
            <a:avLst/>
          </a:prstGeom>
        </p:spPr>
      </p:pic>
      <p:pic>
        <p:nvPicPr>
          <p:cNvPr id="14" name="Grafik 13">
            <a:extLst>
              <a:ext uri="{FF2B5EF4-FFF2-40B4-BE49-F238E27FC236}">
                <a16:creationId xmlns:a16="http://schemas.microsoft.com/office/drawing/2014/main" id="{9BF5149C-ED49-C84E-A74A-97BCE5AADAE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2625" y="4325266"/>
            <a:ext cx="2581758" cy="620227"/>
          </a:xfrm>
          <a:prstGeom prst="rect">
            <a:avLst/>
          </a:prstGeom>
        </p:spPr>
      </p:pic>
      <p:sp>
        <p:nvSpPr>
          <p:cNvPr id="2" name="Titel 1">
            <a:extLst>
              <a:ext uri="{FF2B5EF4-FFF2-40B4-BE49-F238E27FC236}">
                <a16:creationId xmlns:a16="http://schemas.microsoft.com/office/drawing/2014/main" id="{83573D13-38E2-2742-A52F-9247C405470E}"/>
              </a:ext>
            </a:extLst>
          </p:cNvPr>
          <p:cNvSpPr>
            <a:spLocks noGrp="1"/>
          </p:cNvSpPr>
          <p:nvPr>
            <p:ph type="ctrTitle"/>
          </p:nvPr>
        </p:nvSpPr>
        <p:spPr>
          <a:xfrm>
            <a:off x="2272145" y="2356865"/>
            <a:ext cx="7900238" cy="650503"/>
          </a:xfrm>
        </p:spPr>
        <p:txBody>
          <a:bodyPr anchor="b">
            <a:normAutofit/>
          </a:bodyPr>
          <a:lstStyle>
            <a:lvl1pPr algn="ctr">
              <a:defRPr sz="3800" b="1" i="0">
                <a:solidFill>
                  <a:schemeClr val="bg1"/>
                </a:solidFill>
                <a:effectLst>
                  <a:outerShdw blurRad="254000" dist="50800" dir="5400000" algn="ctr" rotWithShape="0">
                    <a:schemeClr val="tx1">
                      <a:alpha val="50000"/>
                    </a:schemeClr>
                  </a:outerShdw>
                </a:effectLst>
                <a:latin typeface="Arial" panose="020B0604020202020204" pitchFamily="34" charset="0"/>
                <a:cs typeface="Arial" panose="020B0604020202020204" pitchFamily="34" charset="0"/>
              </a:defRPr>
            </a:lvl1pPr>
          </a:lstStyle>
          <a:p>
            <a:r>
              <a:rPr lang="de-DE" dirty="0"/>
              <a:t>Mastertitelformat bearbeiten</a:t>
            </a:r>
          </a:p>
        </p:txBody>
      </p:sp>
      <p:sp>
        <p:nvSpPr>
          <p:cNvPr id="22" name="Titel 1">
            <a:extLst>
              <a:ext uri="{FF2B5EF4-FFF2-40B4-BE49-F238E27FC236}">
                <a16:creationId xmlns:a16="http://schemas.microsoft.com/office/drawing/2014/main" id="{86DEA618-F242-364C-BCAF-F3890E7DD8E6}"/>
              </a:ext>
            </a:extLst>
          </p:cNvPr>
          <p:cNvSpPr txBox="1">
            <a:spLocks/>
          </p:cNvSpPr>
          <p:nvPr userDrawn="1"/>
        </p:nvSpPr>
        <p:spPr>
          <a:xfrm>
            <a:off x="4196761" y="6014738"/>
            <a:ext cx="3798477" cy="6398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effectLst>
                  <a:outerShdw blurRad="254000" dist="50800" dir="5400000" algn="ctr" rotWithShape="0">
                    <a:schemeClr val="tx1">
                      <a:alpha val="50000"/>
                    </a:schemeClr>
                  </a:outerShdw>
                </a:effectLst>
                <a:latin typeface="Univers Condensed" panose="020B0606020202060204" pitchFamily="34" charset="0"/>
                <a:ea typeface="+mj-ea"/>
                <a:cs typeface="+mj-cs"/>
              </a:defRPr>
            </a:lvl1pPr>
          </a:lstStyle>
          <a:p>
            <a:endParaRPr lang="de-DE" sz="1400" dirty="0"/>
          </a:p>
          <a:p>
            <a:endParaRPr lang="de-DE" sz="1400" dirty="0"/>
          </a:p>
          <a:p>
            <a:endParaRPr lang="de-DE" sz="1400" dirty="0"/>
          </a:p>
        </p:txBody>
      </p:sp>
      <p:sp>
        <p:nvSpPr>
          <p:cNvPr id="12" name="Textplatzhalter 11">
            <a:extLst>
              <a:ext uri="{FF2B5EF4-FFF2-40B4-BE49-F238E27FC236}">
                <a16:creationId xmlns:a16="http://schemas.microsoft.com/office/drawing/2014/main" id="{5A95C23E-C093-5347-BFAF-9E18FCE02845}"/>
              </a:ext>
            </a:extLst>
          </p:cNvPr>
          <p:cNvSpPr>
            <a:spLocks noGrp="1"/>
          </p:cNvSpPr>
          <p:nvPr>
            <p:ph type="body" sz="quarter" idx="13" hasCustomPrompt="1"/>
          </p:nvPr>
        </p:nvSpPr>
        <p:spPr>
          <a:xfrm>
            <a:off x="4411232" y="5137583"/>
            <a:ext cx="3428634" cy="261869"/>
          </a:xfrm>
          <a:effectLst>
            <a:outerShdw blurRad="50800" dist="50800" dir="5400000" algn="ctr" rotWithShape="0">
              <a:schemeClr val="tx1"/>
            </a:outerShdw>
          </a:effectLst>
        </p:spPr>
        <p:txBody>
          <a:bodyPr>
            <a:normAutofit/>
          </a:bodyPr>
          <a:lstStyle>
            <a:lvl1pPr marL="0" indent="0" algn="ctr">
              <a:buNone/>
              <a:defRPr sz="1200" b="1" i="0">
                <a:solidFill>
                  <a:schemeClr val="bg1"/>
                </a:solidFill>
                <a:latin typeface="Arial" panose="020B0604020202020204" pitchFamily="34" charset="0"/>
                <a:cs typeface="Arial" panose="020B0604020202020204" pitchFamily="34" charset="0"/>
              </a:defRPr>
            </a:lvl1pPr>
          </a:lstStyle>
          <a:p>
            <a:r>
              <a:rPr lang="de-DE" dirty="0"/>
              <a:t>Nachname Vorname</a:t>
            </a:r>
          </a:p>
        </p:txBody>
      </p:sp>
      <p:sp>
        <p:nvSpPr>
          <p:cNvPr id="20" name="Textplatzhalter 11">
            <a:extLst>
              <a:ext uri="{FF2B5EF4-FFF2-40B4-BE49-F238E27FC236}">
                <a16:creationId xmlns:a16="http://schemas.microsoft.com/office/drawing/2014/main" id="{2BCEA453-D124-274E-A4FC-75860364315C}"/>
              </a:ext>
            </a:extLst>
          </p:cNvPr>
          <p:cNvSpPr>
            <a:spLocks noGrp="1"/>
          </p:cNvSpPr>
          <p:nvPr>
            <p:ph type="body" sz="quarter" idx="14" hasCustomPrompt="1"/>
          </p:nvPr>
        </p:nvSpPr>
        <p:spPr>
          <a:xfrm>
            <a:off x="4411232" y="5549482"/>
            <a:ext cx="3428634" cy="261869"/>
          </a:xfrm>
          <a:effectLst>
            <a:outerShdw blurRad="50800" dist="50800" dir="5400000" algn="ctr" rotWithShape="0">
              <a:schemeClr val="tx1"/>
            </a:outerShdw>
          </a:effectLst>
        </p:spPr>
        <p:txBody>
          <a:bodyPr>
            <a:normAutofit/>
          </a:bodyPr>
          <a:lstStyle>
            <a:lvl1pPr marL="0" indent="0" algn="ctr">
              <a:buNone/>
              <a:defRPr sz="1200" b="1" i="0">
                <a:solidFill>
                  <a:schemeClr val="bg1"/>
                </a:solidFill>
                <a:latin typeface="Arial" panose="020B0604020202020204" pitchFamily="34" charset="0"/>
                <a:cs typeface="Arial" panose="020B0604020202020204" pitchFamily="34" charset="0"/>
              </a:defRPr>
            </a:lvl1pPr>
          </a:lstStyle>
          <a:p>
            <a:r>
              <a:rPr lang="de-DE" dirty="0"/>
              <a:t>Datum und Ort</a:t>
            </a:r>
          </a:p>
        </p:txBody>
      </p:sp>
    </p:spTree>
    <p:extLst>
      <p:ext uri="{BB962C8B-B14F-4D97-AF65-F5344CB8AC3E}">
        <p14:creationId xmlns:p14="http://schemas.microsoft.com/office/powerpoint/2010/main" val="1054738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Ende_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1A19B3BA-6F2B-CE47-AF22-92EEC13843A3}"/>
              </a:ext>
            </a:extLst>
          </p:cNvPr>
          <p:cNvPicPr>
            <a:picLocks noChangeAspect="1"/>
          </p:cNvPicPr>
          <p:nvPr userDrawn="1"/>
        </p:nvPicPr>
        <p:blipFill>
          <a:blip r:embed="rId3"/>
          <a:stretch>
            <a:fillRect/>
          </a:stretch>
        </p:blipFill>
        <p:spPr>
          <a:xfrm>
            <a:off x="1889885" y="2094063"/>
            <a:ext cx="8425453" cy="1826612"/>
          </a:xfrm>
          <a:prstGeom prst="rect">
            <a:avLst/>
          </a:prstGeom>
        </p:spPr>
      </p:pic>
      <p:pic>
        <p:nvPicPr>
          <p:cNvPr id="14" name="Grafik 13">
            <a:extLst>
              <a:ext uri="{FF2B5EF4-FFF2-40B4-BE49-F238E27FC236}">
                <a16:creationId xmlns:a16="http://schemas.microsoft.com/office/drawing/2014/main" id="{9BF5149C-ED49-C84E-A74A-97BCE5AADAE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2625" y="4325266"/>
            <a:ext cx="2581758" cy="620227"/>
          </a:xfrm>
          <a:prstGeom prst="rect">
            <a:avLst/>
          </a:prstGeom>
        </p:spPr>
      </p:pic>
      <p:sp>
        <p:nvSpPr>
          <p:cNvPr id="2" name="Titel 1">
            <a:extLst>
              <a:ext uri="{FF2B5EF4-FFF2-40B4-BE49-F238E27FC236}">
                <a16:creationId xmlns:a16="http://schemas.microsoft.com/office/drawing/2014/main" id="{83573D13-38E2-2742-A52F-9247C405470E}"/>
              </a:ext>
            </a:extLst>
          </p:cNvPr>
          <p:cNvSpPr>
            <a:spLocks noGrp="1"/>
          </p:cNvSpPr>
          <p:nvPr>
            <p:ph type="ctrTitle"/>
          </p:nvPr>
        </p:nvSpPr>
        <p:spPr>
          <a:xfrm>
            <a:off x="2272145" y="2356865"/>
            <a:ext cx="7900238" cy="650503"/>
          </a:xfrm>
        </p:spPr>
        <p:txBody>
          <a:bodyPr anchor="b">
            <a:normAutofit/>
          </a:bodyPr>
          <a:lstStyle>
            <a:lvl1pPr algn="ctr">
              <a:defRPr sz="3800" b="1" i="0">
                <a:solidFill>
                  <a:schemeClr val="bg1"/>
                </a:solidFill>
                <a:effectLst>
                  <a:outerShdw blurRad="254000" dist="50800" dir="5400000" algn="ctr" rotWithShape="0">
                    <a:schemeClr val="tx1">
                      <a:alpha val="50000"/>
                    </a:schemeClr>
                  </a:outerShdw>
                </a:effectLst>
                <a:latin typeface="Arial" panose="020B0604020202020204" pitchFamily="34" charset="0"/>
                <a:cs typeface="Arial" panose="020B0604020202020204" pitchFamily="34" charset="0"/>
              </a:defRPr>
            </a:lvl1pPr>
          </a:lstStyle>
          <a:p>
            <a:r>
              <a:rPr lang="de-DE" dirty="0"/>
              <a:t>Mastertitelformat bearbeiten</a:t>
            </a:r>
          </a:p>
        </p:txBody>
      </p:sp>
      <p:sp>
        <p:nvSpPr>
          <p:cNvPr id="22" name="Titel 1">
            <a:extLst>
              <a:ext uri="{FF2B5EF4-FFF2-40B4-BE49-F238E27FC236}">
                <a16:creationId xmlns:a16="http://schemas.microsoft.com/office/drawing/2014/main" id="{86DEA618-F242-364C-BCAF-F3890E7DD8E6}"/>
              </a:ext>
            </a:extLst>
          </p:cNvPr>
          <p:cNvSpPr txBox="1">
            <a:spLocks/>
          </p:cNvSpPr>
          <p:nvPr userDrawn="1"/>
        </p:nvSpPr>
        <p:spPr>
          <a:xfrm>
            <a:off x="4196761" y="6014738"/>
            <a:ext cx="3798477" cy="6398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effectLst>
                  <a:outerShdw blurRad="254000" dist="50800" dir="5400000" algn="ctr" rotWithShape="0">
                    <a:schemeClr val="tx1">
                      <a:alpha val="50000"/>
                    </a:schemeClr>
                  </a:outerShdw>
                </a:effectLst>
                <a:latin typeface="Univers Condensed" panose="020B0606020202060204" pitchFamily="34" charset="0"/>
                <a:ea typeface="+mj-ea"/>
                <a:cs typeface="+mj-cs"/>
              </a:defRPr>
            </a:lvl1pPr>
          </a:lstStyle>
          <a:p>
            <a:endParaRPr lang="de-DE" sz="1400" dirty="0"/>
          </a:p>
          <a:p>
            <a:endParaRPr lang="de-DE" sz="1400" dirty="0"/>
          </a:p>
          <a:p>
            <a:endParaRPr lang="de-DE" sz="1400" dirty="0"/>
          </a:p>
        </p:txBody>
      </p:sp>
      <p:sp>
        <p:nvSpPr>
          <p:cNvPr id="12" name="Textplatzhalter 11">
            <a:extLst>
              <a:ext uri="{FF2B5EF4-FFF2-40B4-BE49-F238E27FC236}">
                <a16:creationId xmlns:a16="http://schemas.microsoft.com/office/drawing/2014/main" id="{5A95C23E-C093-5347-BFAF-9E18FCE02845}"/>
              </a:ext>
            </a:extLst>
          </p:cNvPr>
          <p:cNvSpPr>
            <a:spLocks noGrp="1"/>
          </p:cNvSpPr>
          <p:nvPr>
            <p:ph type="body" sz="quarter" idx="13" hasCustomPrompt="1"/>
          </p:nvPr>
        </p:nvSpPr>
        <p:spPr>
          <a:xfrm>
            <a:off x="4411232" y="5137583"/>
            <a:ext cx="3428634" cy="261869"/>
          </a:xfrm>
          <a:effectLst>
            <a:outerShdw blurRad="50800" dist="50800" dir="5400000" algn="ctr" rotWithShape="0">
              <a:schemeClr val="tx1"/>
            </a:outerShdw>
          </a:effectLst>
        </p:spPr>
        <p:txBody>
          <a:bodyPr>
            <a:normAutofit/>
          </a:bodyPr>
          <a:lstStyle>
            <a:lvl1pPr marL="0" indent="0" algn="ctr">
              <a:buNone/>
              <a:defRPr sz="1200" b="1" i="0">
                <a:solidFill>
                  <a:schemeClr val="bg1"/>
                </a:solidFill>
                <a:latin typeface="Arial" panose="020B0604020202020204" pitchFamily="34" charset="0"/>
                <a:cs typeface="Arial" panose="020B0604020202020204" pitchFamily="34" charset="0"/>
              </a:defRPr>
            </a:lvl1pPr>
          </a:lstStyle>
          <a:p>
            <a:r>
              <a:rPr lang="de-DE" dirty="0"/>
              <a:t>Nachname Vorname</a:t>
            </a:r>
          </a:p>
        </p:txBody>
      </p:sp>
      <p:sp>
        <p:nvSpPr>
          <p:cNvPr id="20" name="Textplatzhalter 11">
            <a:extLst>
              <a:ext uri="{FF2B5EF4-FFF2-40B4-BE49-F238E27FC236}">
                <a16:creationId xmlns:a16="http://schemas.microsoft.com/office/drawing/2014/main" id="{2BCEA453-D124-274E-A4FC-75860364315C}"/>
              </a:ext>
            </a:extLst>
          </p:cNvPr>
          <p:cNvSpPr>
            <a:spLocks noGrp="1"/>
          </p:cNvSpPr>
          <p:nvPr>
            <p:ph type="body" sz="quarter" idx="14" hasCustomPrompt="1"/>
          </p:nvPr>
        </p:nvSpPr>
        <p:spPr>
          <a:xfrm>
            <a:off x="4411232" y="5549482"/>
            <a:ext cx="3428634" cy="261869"/>
          </a:xfrm>
          <a:effectLst>
            <a:outerShdw blurRad="50800" dist="50800" dir="5400000" algn="ctr" rotWithShape="0">
              <a:schemeClr val="tx1"/>
            </a:outerShdw>
          </a:effectLst>
        </p:spPr>
        <p:txBody>
          <a:bodyPr>
            <a:normAutofit/>
          </a:bodyPr>
          <a:lstStyle>
            <a:lvl1pPr marL="0" indent="0" algn="ctr">
              <a:buNone/>
              <a:defRPr sz="1200" b="1" i="0">
                <a:solidFill>
                  <a:schemeClr val="bg1"/>
                </a:solidFill>
                <a:latin typeface="Arial" panose="020B0604020202020204" pitchFamily="34" charset="0"/>
                <a:cs typeface="Arial" panose="020B0604020202020204" pitchFamily="34" charset="0"/>
              </a:defRPr>
            </a:lvl1pPr>
          </a:lstStyle>
          <a:p>
            <a:r>
              <a:rPr lang="de-DE" dirty="0"/>
              <a:t>Datum und Ort</a:t>
            </a:r>
          </a:p>
        </p:txBody>
      </p:sp>
    </p:spTree>
    <p:extLst>
      <p:ext uri="{BB962C8B-B14F-4D97-AF65-F5344CB8AC3E}">
        <p14:creationId xmlns:p14="http://schemas.microsoft.com/office/powerpoint/2010/main" val="4152295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Ende_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1A19B3BA-6F2B-CE47-AF22-92EEC13843A3}"/>
              </a:ext>
            </a:extLst>
          </p:cNvPr>
          <p:cNvPicPr>
            <a:picLocks noChangeAspect="1"/>
          </p:cNvPicPr>
          <p:nvPr userDrawn="1"/>
        </p:nvPicPr>
        <p:blipFill>
          <a:blip r:embed="rId3"/>
          <a:stretch>
            <a:fillRect/>
          </a:stretch>
        </p:blipFill>
        <p:spPr>
          <a:xfrm>
            <a:off x="1889885" y="2094063"/>
            <a:ext cx="8425453" cy="1826612"/>
          </a:xfrm>
          <a:prstGeom prst="rect">
            <a:avLst/>
          </a:prstGeom>
        </p:spPr>
      </p:pic>
      <p:pic>
        <p:nvPicPr>
          <p:cNvPr id="14" name="Grafik 13">
            <a:extLst>
              <a:ext uri="{FF2B5EF4-FFF2-40B4-BE49-F238E27FC236}">
                <a16:creationId xmlns:a16="http://schemas.microsoft.com/office/drawing/2014/main" id="{9BF5149C-ED49-C84E-A74A-97BCE5AADAE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2625" y="4325266"/>
            <a:ext cx="2581758" cy="620227"/>
          </a:xfrm>
          <a:prstGeom prst="rect">
            <a:avLst/>
          </a:prstGeom>
        </p:spPr>
      </p:pic>
      <p:sp>
        <p:nvSpPr>
          <p:cNvPr id="2" name="Titel 1">
            <a:extLst>
              <a:ext uri="{FF2B5EF4-FFF2-40B4-BE49-F238E27FC236}">
                <a16:creationId xmlns:a16="http://schemas.microsoft.com/office/drawing/2014/main" id="{83573D13-38E2-2742-A52F-9247C405470E}"/>
              </a:ext>
            </a:extLst>
          </p:cNvPr>
          <p:cNvSpPr>
            <a:spLocks noGrp="1"/>
          </p:cNvSpPr>
          <p:nvPr>
            <p:ph type="ctrTitle"/>
          </p:nvPr>
        </p:nvSpPr>
        <p:spPr>
          <a:xfrm>
            <a:off x="2272145" y="2356865"/>
            <a:ext cx="7900238" cy="650503"/>
          </a:xfrm>
        </p:spPr>
        <p:txBody>
          <a:bodyPr anchor="b">
            <a:normAutofit/>
          </a:bodyPr>
          <a:lstStyle>
            <a:lvl1pPr algn="ctr">
              <a:defRPr sz="3800" b="1" i="0">
                <a:solidFill>
                  <a:schemeClr val="bg1"/>
                </a:solidFill>
                <a:effectLst>
                  <a:outerShdw blurRad="254000" dist="50800" dir="5400000" algn="ctr" rotWithShape="0">
                    <a:schemeClr val="tx1">
                      <a:alpha val="50000"/>
                    </a:schemeClr>
                  </a:outerShdw>
                </a:effectLst>
                <a:latin typeface="Arial" panose="020B0604020202020204" pitchFamily="34" charset="0"/>
                <a:cs typeface="Arial" panose="020B0604020202020204" pitchFamily="34" charset="0"/>
              </a:defRPr>
            </a:lvl1pPr>
          </a:lstStyle>
          <a:p>
            <a:r>
              <a:rPr lang="de-DE" dirty="0"/>
              <a:t>Mastertitelformat bearbeiten</a:t>
            </a:r>
          </a:p>
        </p:txBody>
      </p:sp>
      <p:sp>
        <p:nvSpPr>
          <p:cNvPr id="22" name="Titel 1">
            <a:extLst>
              <a:ext uri="{FF2B5EF4-FFF2-40B4-BE49-F238E27FC236}">
                <a16:creationId xmlns:a16="http://schemas.microsoft.com/office/drawing/2014/main" id="{86DEA618-F242-364C-BCAF-F3890E7DD8E6}"/>
              </a:ext>
            </a:extLst>
          </p:cNvPr>
          <p:cNvSpPr txBox="1">
            <a:spLocks/>
          </p:cNvSpPr>
          <p:nvPr userDrawn="1"/>
        </p:nvSpPr>
        <p:spPr>
          <a:xfrm>
            <a:off x="4196761" y="6014738"/>
            <a:ext cx="3798477" cy="6398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effectLst>
                  <a:outerShdw blurRad="254000" dist="50800" dir="5400000" algn="ctr" rotWithShape="0">
                    <a:schemeClr val="tx1">
                      <a:alpha val="50000"/>
                    </a:schemeClr>
                  </a:outerShdw>
                </a:effectLst>
                <a:latin typeface="Univers Condensed" panose="020B0606020202060204" pitchFamily="34" charset="0"/>
                <a:ea typeface="+mj-ea"/>
                <a:cs typeface="+mj-cs"/>
              </a:defRPr>
            </a:lvl1pPr>
          </a:lstStyle>
          <a:p>
            <a:endParaRPr lang="de-DE" sz="1400" dirty="0"/>
          </a:p>
          <a:p>
            <a:endParaRPr lang="de-DE" sz="1400" dirty="0"/>
          </a:p>
          <a:p>
            <a:endParaRPr lang="de-DE" sz="1400" dirty="0"/>
          </a:p>
        </p:txBody>
      </p:sp>
      <p:sp>
        <p:nvSpPr>
          <p:cNvPr id="12" name="Textplatzhalter 11">
            <a:extLst>
              <a:ext uri="{FF2B5EF4-FFF2-40B4-BE49-F238E27FC236}">
                <a16:creationId xmlns:a16="http://schemas.microsoft.com/office/drawing/2014/main" id="{5A95C23E-C093-5347-BFAF-9E18FCE02845}"/>
              </a:ext>
            </a:extLst>
          </p:cNvPr>
          <p:cNvSpPr>
            <a:spLocks noGrp="1"/>
          </p:cNvSpPr>
          <p:nvPr>
            <p:ph type="body" sz="quarter" idx="13" hasCustomPrompt="1"/>
          </p:nvPr>
        </p:nvSpPr>
        <p:spPr>
          <a:xfrm>
            <a:off x="4411232" y="5137583"/>
            <a:ext cx="3428634" cy="261869"/>
          </a:xfrm>
          <a:effectLst>
            <a:outerShdw blurRad="50800" dist="50800" dir="5400000" algn="ctr" rotWithShape="0">
              <a:schemeClr val="tx1"/>
            </a:outerShdw>
          </a:effectLst>
        </p:spPr>
        <p:txBody>
          <a:bodyPr>
            <a:normAutofit/>
          </a:bodyPr>
          <a:lstStyle>
            <a:lvl1pPr marL="0" indent="0" algn="ctr">
              <a:buNone/>
              <a:defRPr sz="1200" b="1" i="0">
                <a:solidFill>
                  <a:schemeClr val="bg1"/>
                </a:solidFill>
                <a:latin typeface="Arial" panose="020B0604020202020204" pitchFamily="34" charset="0"/>
                <a:cs typeface="Arial" panose="020B0604020202020204" pitchFamily="34" charset="0"/>
              </a:defRPr>
            </a:lvl1pPr>
          </a:lstStyle>
          <a:p>
            <a:r>
              <a:rPr lang="de-DE" dirty="0"/>
              <a:t>Nachname Vorname</a:t>
            </a:r>
          </a:p>
        </p:txBody>
      </p:sp>
      <p:sp>
        <p:nvSpPr>
          <p:cNvPr id="20" name="Textplatzhalter 11">
            <a:extLst>
              <a:ext uri="{FF2B5EF4-FFF2-40B4-BE49-F238E27FC236}">
                <a16:creationId xmlns:a16="http://schemas.microsoft.com/office/drawing/2014/main" id="{2BCEA453-D124-274E-A4FC-75860364315C}"/>
              </a:ext>
            </a:extLst>
          </p:cNvPr>
          <p:cNvSpPr>
            <a:spLocks noGrp="1"/>
          </p:cNvSpPr>
          <p:nvPr>
            <p:ph type="body" sz="quarter" idx="14" hasCustomPrompt="1"/>
          </p:nvPr>
        </p:nvSpPr>
        <p:spPr>
          <a:xfrm>
            <a:off x="4411232" y="5549482"/>
            <a:ext cx="3428634" cy="261869"/>
          </a:xfrm>
          <a:effectLst>
            <a:outerShdw blurRad="50800" dist="50800" dir="5400000" algn="ctr" rotWithShape="0">
              <a:schemeClr val="tx1"/>
            </a:outerShdw>
          </a:effectLst>
        </p:spPr>
        <p:txBody>
          <a:bodyPr>
            <a:normAutofit/>
          </a:bodyPr>
          <a:lstStyle>
            <a:lvl1pPr marL="0" indent="0" algn="ctr">
              <a:buNone/>
              <a:defRPr sz="1200" b="1" i="0">
                <a:solidFill>
                  <a:schemeClr val="bg1"/>
                </a:solidFill>
                <a:latin typeface="Arial" panose="020B0604020202020204" pitchFamily="34" charset="0"/>
                <a:cs typeface="Arial" panose="020B0604020202020204" pitchFamily="34" charset="0"/>
              </a:defRPr>
            </a:lvl1pPr>
          </a:lstStyle>
          <a:p>
            <a:r>
              <a:rPr lang="de-DE" dirty="0"/>
              <a:t>Datum und Ort</a:t>
            </a:r>
          </a:p>
        </p:txBody>
      </p:sp>
    </p:spTree>
    <p:extLst>
      <p:ext uri="{BB962C8B-B14F-4D97-AF65-F5344CB8AC3E}">
        <p14:creationId xmlns:p14="http://schemas.microsoft.com/office/powerpoint/2010/main" val="1054738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folie_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9BF5149C-ED49-C84E-A74A-97BCE5AADA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42625" y="5191125"/>
            <a:ext cx="2581758" cy="620227"/>
          </a:xfrm>
          <a:prstGeom prst="rect">
            <a:avLst/>
          </a:prstGeom>
        </p:spPr>
      </p:pic>
      <p:sp>
        <p:nvSpPr>
          <p:cNvPr id="22" name="Titel 1">
            <a:extLst>
              <a:ext uri="{FF2B5EF4-FFF2-40B4-BE49-F238E27FC236}">
                <a16:creationId xmlns:a16="http://schemas.microsoft.com/office/drawing/2014/main" id="{86DEA618-F242-364C-BCAF-F3890E7DD8E6}"/>
              </a:ext>
            </a:extLst>
          </p:cNvPr>
          <p:cNvSpPr txBox="1">
            <a:spLocks/>
          </p:cNvSpPr>
          <p:nvPr userDrawn="1"/>
        </p:nvSpPr>
        <p:spPr>
          <a:xfrm>
            <a:off x="4196761" y="6014738"/>
            <a:ext cx="3798477" cy="6398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effectLst>
                  <a:outerShdw blurRad="254000" dist="50800" dir="5400000" algn="ctr" rotWithShape="0">
                    <a:schemeClr val="tx1">
                      <a:alpha val="50000"/>
                    </a:schemeClr>
                  </a:outerShdw>
                </a:effectLst>
                <a:latin typeface="Univers Condensed" panose="020B0606020202060204" pitchFamily="34" charset="0"/>
                <a:ea typeface="+mj-ea"/>
                <a:cs typeface="+mj-cs"/>
              </a:defRPr>
            </a:lvl1pPr>
          </a:lstStyle>
          <a:p>
            <a:endParaRPr lang="de-DE" sz="1400" dirty="0"/>
          </a:p>
          <a:p>
            <a:endParaRPr lang="de-DE" sz="1400" dirty="0"/>
          </a:p>
          <a:p>
            <a:endParaRPr lang="de-DE" sz="1400" dirty="0"/>
          </a:p>
        </p:txBody>
      </p:sp>
      <p:sp>
        <p:nvSpPr>
          <p:cNvPr id="12" name="Textplatzhalter 11">
            <a:extLst>
              <a:ext uri="{FF2B5EF4-FFF2-40B4-BE49-F238E27FC236}">
                <a16:creationId xmlns:a16="http://schemas.microsoft.com/office/drawing/2014/main" id="{5A95C23E-C093-5347-BFAF-9E18FCE02845}"/>
              </a:ext>
            </a:extLst>
          </p:cNvPr>
          <p:cNvSpPr>
            <a:spLocks noGrp="1"/>
          </p:cNvSpPr>
          <p:nvPr>
            <p:ph type="body" sz="quarter" idx="13" hasCustomPrompt="1"/>
          </p:nvPr>
        </p:nvSpPr>
        <p:spPr>
          <a:xfrm>
            <a:off x="4419187" y="6000353"/>
            <a:ext cx="3428634" cy="261869"/>
          </a:xfrm>
          <a:effectLst>
            <a:outerShdw blurRad="50800" dist="50800" dir="5400000" algn="ctr" rotWithShape="0">
              <a:schemeClr val="tx1"/>
            </a:outerShdw>
          </a:effectLst>
        </p:spPr>
        <p:txBody>
          <a:bodyPr>
            <a:normAutofit/>
          </a:bodyPr>
          <a:lstStyle>
            <a:lvl1pPr marL="0" indent="0" algn="ctr">
              <a:buNone/>
              <a:defRPr sz="1200" b="1" i="0">
                <a:solidFill>
                  <a:schemeClr val="bg1"/>
                </a:solidFill>
                <a:latin typeface="Arial" panose="020B0604020202020204" pitchFamily="34" charset="0"/>
                <a:cs typeface="Arial" panose="020B0604020202020204" pitchFamily="34" charset="0"/>
              </a:defRPr>
            </a:lvl1pPr>
          </a:lstStyle>
          <a:p>
            <a:r>
              <a:rPr lang="de-DE" dirty="0"/>
              <a:t>Nachname Vorname</a:t>
            </a:r>
          </a:p>
        </p:txBody>
      </p:sp>
      <p:sp>
        <p:nvSpPr>
          <p:cNvPr id="20" name="Textplatzhalter 11">
            <a:extLst>
              <a:ext uri="{FF2B5EF4-FFF2-40B4-BE49-F238E27FC236}">
                <a16:creationId xmlns:a16="http://schemas.microsoft.com/office/drawing/2014/main" id="{2BCEA453-D124-274E-A4FC-75860364315C}"/>
              </a:ext>
            </a:extLst>
          </p:cNvPr>
          <p:cNvSpPr>
            <a:spLocks noGrp="1"/>
          </p:cNvSpPr>
          <p:nvPr>
            <p:ph type="body" sz="quarter" idx="14" hasCustomPrompt="1"/>
          </p:nvPr>
        </p:nvSpPr>
        <p:spPr>
          <a:xfrm>
            <a:off x="4419187" y="6356350"/>
            <a:ext cx="3428634" cy="261869"/>
          </a:xfrm>
          <a:effectLst>
            <a:outerShdw blurRad="50800" dist="50800" dir="5400000" algn="ctr" rotWithShape="0">
              <a:schemeClr val="tx1"/>
            </a:outerShdw>
          </a:effectLst>
        </p:spPr>
        <p:txBody>
          <a:bodyPr>
            <a:normAutofit/>
          </a:bodyPr>
          <a:lstStyle>
            <a:lvl1pPr marL="0" indent="0" algn="ctr">
              <a:buNone/>
              <a:defRPr sz="1200" b="1" i="0">
                <a:solidFill>
                  <a:schemeClr val="bg1"/>
                </a:solidFill>
                <a:latin typeface="Arial" panose="020B0604020202020204" pitchFamily="34" charset="0"/>
                <a:cs typeface="Arial" panose="020B0604020202020204" pitchFamily="34" charset="0"/>
              </a:defRPr>
            </a:lvl1pPr>
          </a:lstStyle>
          <a:p>
            <a:r>
              <a:rPr lang="de-DE" dirty="0"/>
              <a:t>Datum und Ort</a:t>
            </a:r>
          </a:p>
        </p:txBody>
      </p:sp>
      <p:pic>
        <p:nvPicPr>
          <p:cNvPr id="11" name="Grafik 10">
            <a:extLst>
              <a:ext uri="{FF2B5EF4-FFF2-40B4-BE49-F238E27FC236}">
                <a16:creationId xmlns:a16="http://schemas.microsoft.com/office/drawing/2014/main" id="{4EC4B06F-ADC0-2B4E-9D19-8E6ECD3CA943}"/>
              </a:ext>
            </a:extLst>
          </p:cNvPr>
          <p:cNvPicPr>
            <a:picLocks noChangeAspect="1"/>
          </p:cNvPicPr>
          <p:nvPr userDrawn="1"/>
        </p:nvPicPr>
        <p:blipFill>
          <a:blip r:embed="rId4"/>
          <a:stretch>
            <a:fillRect/>
          </a:stretch>
        </p:blipFill>
        <p:spPr>
          <a:xfrm>
            <a:off x="1890000" y="1029600"/>
            <a:ext cx="8443655" cy="1842965"/>
          </a:xfrm>
          <a:prstGeom prst="rect">
            <a:avLst/>
          </a:prstGeom>
        </p:spPr>
      </p:pic>
      <p:sp>
        <p:nvSpPr>
          <p:cNvPr id="2" name="Titel 1">
            <a:extLst>
              <a:ext uri="{FF2B5EF4-FFF2-40B4-BE49-F238E27FC236}">
                <a16:creationId xmlns:a16="http://schemas.microsoft.com/office/drawing/2014/main" id="{83573D13-38E2-2742-A52F-9247C405470E}"/>
              </a:ext>
            </a:extLst>
          </p:cNvPr>
          <p:cNvSpPr>
            <a:spLocks noGrp="1"/>
          </p:cNvSpPr>
          <p:nvPr>
            <p:ph type="ctrTitle"/>
          </p:nvPr>
        </p:nvSpPr>
        <p:spPr>
          <a:xfrm>
            <a:off x="2272145" y="1293090"/>
            <a:ext cx="7900238" cy="650503"/>
          </a:xfrm>
        </p:spPr>
        <p:txBody>
          <a:bodyPr anchor="b">
            <a:normAutofit/>
          </a:bodyPr>
          <a:lstStyle>
            <a:lvl1pPr algn="ctr">
              <a:defRPr sz="3800" b="1" i="0">
                <a:solidFill>
                  <a:schemeClr val="bg1"/>
                </a:solidFill>
                <a:effectLst>
                  <a:outerShdw blurRad="254000" dist="50800" dir="5400000" algn="ctr" rotWithShape="0">
                    <a:schemeClr val="tx1">
                      <a:alpha val="50000"/>
                    </a:schemeClr>
                  </a:outerShdw>
                </a:effectLst>
                <a:latin typeface="Arial" panose="020B0604020202020204" pitchFamily="34" charset="0"/>
                <a:cs typeface="Arial" panose="020B0604020202020204" pitchFamily="34" charset="0"/>
              </a:defRPr>
            </a:lvl1pPr>
          </a:lstStyle>
          <a:p>
            <a:r>
              <a:rPr lang="de-DE" dirty="0"/>
              <a:t>Mastertitelformat bearbeiten</a:t>
            </a:r>
          </a:p>
        </p:txBody>
      </p:sp>
    </p:spTree>
    <p:extLst>
      <p:ext uri="{BB962C8B-B14F-4D97-AF65-F5344CB8AC3E}">
        <p14:creationId xmlns:p14="http://schemas.microsoft.com/office/powerpoint/2010/main" val="2013089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Ende_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1A19B3BA-6F2B-CE47-AF22-92EEC13843A3}"/>
              </a:ext>
            </a:extLst>
          </p:cNvPr>
          <p:cNvPicPr>
            <a:picLocks noChangeAspect="1"/>
          </p:cNvPicPr>
          <p:nvPr userDrawn="1"/>
        </p:nvPicPr>
        <p:blipFill>
          <a:blip r:embed="rId3"/>
          <a:stretch>
            <a:fillRect/>
          </a:stretch>
        </p:blipFill>
        <p:spPr>
          <a:xfrm>
            <a:off x="1889885" y="2094063"/>
            <a:ext cx="8425453" cy="1826612"/>
          </a:xfrm>
          <a:prstGeom prst="rect">
            <a:avLst/>
          </a:prstGeom>
        </p:spPr>
      </p:pic>
      <p:pic>
        <p:nvPicPr>
          <p:cNvPr id="14" name="Grafik 13">
            <a:extLst>
              <a:ext uri="{FF2B5EF4-FFF2-40B4-BE49-F238E27FC236}">
                <a16:creationId xmlns:a16="http://schemas.microsoft.com/office/drawing/2014/main" id="{9BF5149C-ED49-C84E-A74A-97BCE5AADAE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2625" y="4325266"/>
            <a:ext cx="2581758" cy="620227"/>
          </a:xfrm>
          <a:prstGeom prst="rect">
            <a:avLst/>
          </a:prstGeom>
        </p:spPr>
      </p:pic>
      <p:sp>
        <p:nvSpPr>
          <p:cNvPr id="2" name="Titel 1">
            <a:extLst>
              <a:ext uri="{FF2B5EF4-FFF2-40B4-BE49-F238E27FC236}">
                <a16:creationId xmlns:a16="http://schemas.microsoft.com/office/drawing/2014/main" id="{83573D13-38E2-2742-A52F-9247C405470E}"/>
              </a:ext>
            </a:extLst>
          </p:cNvPr>
          <p:cNvSpPr>
            <a:spLocks noGrp="1"/>
          </p:cNvSpPr>
          <p:nvPr>
            <p:ph type="ctrTitle"/>
          </p:nvPr>
        </p:nvSpPr>
        <p:spPr>
          <a:xfrm>
            <a:off x="2272145" y="2356865"/>
            <a:ext cx="7900238" cy="650503"/>
          </a:xfrm>
        </p:spPr>
        <p:txBody>
          <a:bodyPr anchor="b">
            <a:normAutofit/>
          </a:bodyPr>
          <a:lstStyle>
            <a:lvl1pPr algn="ctr">
              <a:defRPr sz="3800" b="1" i="0">
                <a:solidFill>
                  <a:schemeClr val="bg1"/>
                </a:solidFill>
                <a:effectLst>
                  <a:outerShdw blurRad="254000" dist="50800" dir="5400000" algn="ctr" rotWithShape="0">
                    <a:schemeClr val="tx1">
                      <a:alpha val="50000"/>
                    </a:schemeClr>
                  </a:outerShdw>
                </a:effectLst>
                <a:latin typeface="Arial" panose="020B0604020202020204" pitchFamily="34" charset="0"/>
                <a:cs typeface="Arial" panose="020B0604020202020204" pitchFamily="34" charset="0"/>
              </a:defRPr>
            </a:lvl1pPr>
          </a:lstStyle>
          <a:p>
            <a:r>
              <a:rPr lang="de-DE" dirty="0"/>
              <a:t>Mastertitelformat bearbeiten</a:t>
            </a:r>
          </a:p>
        </p:txBody>
      </p:sp>
      <p:sp>
        <p:nvSpPr>
          <p:cNvPr id="22" name="Titel 1">
            <a:extLst>
              <a:ext uri="{FF2B5EF4-FFF2-40B4-BE49-F238E27FC236}">
                <a16:creationId xmlns:a16="http://schemas.microsoft.com/office/drawing/2014/main" id="{86DEA618-F242-364C-BCAF-F3890E7DD8E6}"/>
              </a:ext>
            </a:extLst>
          </p:cNvPr>
          <p:cNvSpPr txBox="1">
            <a:spLocks/>
          </p:cNvSpPr>
          <p:nvPr userDrawn="1"/>
        </p:nvSpPr>
        <p:spPr>
          <a:xfrm>
            <a:off x="4196761" y="6014738"/>
            <a:ext cx="3798477" cy="6398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effectLst>
                  <a:outerShdw blurRad="254000" dist="50800" dir="5400000" algn="ctr" rotWithShape="0">
                    <a:schemeClr val="tx1">
                      <a:alpha val="50000"/>
                    </a:schemeClr>
                  </a:outerShdw>
                </a:effectLst>
                <a:latin typeface="Univers Condensed" panose="020B0606020202060204" pitchFamily="34" charset="0"/>
                <a:ea typeface="+mj-ea"/>
                <a:cs typeface="+mj-cs"/>
              </a:defRPr>
            </a:lvl1pPr>
          </a:lstStyle>
          <a:p>
            <a:endParaRPr lang="de-DE" sz="1400" dirty="0"/>
          </a:p>
          <a:p>
            <a:endParaRPr lang="de-DE" sz="1400" dirty="0"/>
          </a:p>
          <a:p>
            <a:endParaRPr lang="de-DE" sz="1400" dirty="0"/>
          </a:p>
        </p:txBody>
      </p:sp>
      <p:sp>
        <p:nvSpPr>
          <p:cNvPr id="12" name="Textplatzhalter 11">
            <a:extLst>
              <a:ext uri="{FF2B5EF4-FFF2-40B4-BE49-F238E27FC236}">
                <a16:creationId xmlns:a16="http://schemas.microsoft.com/office/drawing/2014/main" id="{5A95C23E-C093-5347-BFAF-9E18FCE02845}"/>
              </a:ext>
            </a:extLst>
          </p:cNvPr>
          <p:cNvSpPr>
            <a:spLocks noGrp="1"/>
          </p:cNvSpPr>
          <p:nvPr>
            <p:ph type="body" sz="quarter" idx="13" hasCustomPrompt="1"/>
          </p:nvPr>
        </p:nvSpPr>
        <p:spPr>
          <a:xfrm>
            <a:off x="4411232" y="5137583"/>
            <a:ext cx="3428634" cy="261869"/>
          </a:xfrm>
          <a:effectLst>
            <a:outerShdw blurRad="50800" dist="50800" dir="5400000" algn="ctr" rotWithShape="0">
              <a:schemeClr val="tx1"/>
            </a:outerShdw>
          </a:effectLst>
        </p:spPr>
        <p:txBody>
          <a:bodyPr>
            <a:normAutofit/>
          </a:bodyPr>
          <a:lstStyle>
            <a:lvl1pPr marL="0" indent="0" algn="ctr">
              <a:buNone/>
              <a:defRPr sz="1200" b="1" i="0">
                <a:solidFill>
                  <a:schemeClr val="bg1"/>
                </a:solidFill>
                <a:latin typeface="Arial" panose="020B0604020202020204" pitchFamily="34" charset="0"/>
                <a:cs typeface="Arial" panose="020B0604020202020204" pitchFamily="34" charset="0"/>
              </a:defRPr>
            </a:lvl1pPr>
          </a:lstStyle>
          <a:p>
            <a:r>
              <a:rPr lang="de-DE" dirty="0"/>
              <a:t>Nachname Vorname</a:t>
            </a:r>
          </a:p>
        </p:txBody>
      </p:sp>
      <p:sp>
        <p:nvSpPr>
          <p:cNvPr id="20" name="Textplatzhalter 11">
            <a:extLst>
              <a:ext uri="{FF2B5EF4-FFF2-40B4-BE49-F238E27FC236}">
                <a16:creationId xmlns:a16="http://schemas.microsoft.com/office/drawing/2014/main" id="{2BCEA453-D124-274E-A4FC-75860364315C}"/>
              </a:ext>
            </a:extLst>
          </p:cNvPr>
          <p:cNvSpPr>
            <a:spLocks noGrp="1"/>
          </p:cNvSpPr>
          <p:nvPr>
            <p:ph type="body" sz="quarter" idx="14" hasCustomPrompt="1"/>
          </p:nvPr>
        </p:nvSpPr>
        <p:spPr>
          <a:xfrm>
            <a:off x="4411232" y="5549482"/>
            <a:ext cx="3428634" cy="261869"/>
          </a:xfrm>
          <a:effectLst>
            <a:outerShdw blurRad="50800" dist="50800" dir="5400000" algn="ctr" rotWithShape="0">
              <a:schemeClr val="tx1"/>
            </a:outerShdw>
          </a:effectLst>
        </p:spPr>
        <p:txBody>
          <a:bodyPr>
            <a:normAutofit/>
          </a:bodyPr>
          <a:lstStyle>
            <a:lvl1pPr marL="0" indent="0" algn="ctr">
              <a:buNone/>
              <a:defRPr sz="1200" b="1" i="0">
                <a:solidFill>
                  <a:schemeClr val="bg1"/>
                </a:solidFill>
                <a:latin typeface="Arial" panose="020B0604020202020204" pitchFamily="34" charset="0"/>
                <a:cs typeface="Arial" panose="020B0604020202020204" pitchFamily="34" charset="0"/>
              </a:defRPr>
            </a:lvl1pPr>
          </a:lstStyle>
          <a:p>
            <a:r>
              <a:rPr lang="de-DE" dirty="0"/>
              <a:t>Datum und Ort</a:t>
            </a:r>
          </a:p>
        </p:txBody>
      </p:sp>
    </p:spTree>
    <p:extLst>
      <p:ext uri="{BB962C8B-B14F-4D97-AF65-F5344CB8AC3E}">
        <p14:creationId xmlns:p14="http://schemas.microsoft.com/office/powerpoint/2010/main" val="1054738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folie_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9BF5149C-ED49-C84E-A74A-97BCE5AADA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42625" y="5191125"/>
            <a:ext cx="2581758" cy="620227"/>
          </a:xfrm>
          <a:prstGeom prst="rect">
            <a:avLst/>
          </a:prstGeom>
        </p:spPr>
      </p:pic>
      <p:sp>
        <p:nvSpPr>
          <p:cNvPr id="22" name="Titel 1">
            <a:extLst>
              <a:ext uri="{FF2B5EF4-FFF2-40B4-BE49-F238E27FC236}">
                <a16:creationId xmlns:a16="http://schemas.microsoft.com/office/drawing/2014/main" id="{86DEA618-F242-364C-BCAF-F3890E7DD8E6}"/>
              </a:ext>
            </a:extLst>
          </p:cNvPr>
          <p:cNvSpPr txBox="1">
            <a:spLocks/>
          </p:cNvSpPr>
          <p:nvPr userDrawn="1"/>
        </p:nvSpPr>
        <p:spPr>
          <a:xfrm>
            <a:off x="4196761" y="6014738"/>
            <a:ext cx="3798477" cy="6398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effectLst>
                  <a:outerShdw blurRad="254000" dist="50800" dir="5400000" algn="ctr" rotWithShape="0">
                    <a:schemeClr val="tx1">
                      <a:alpha val="50000"/>
                    </a:schemeClr>
                  </a:outerShdw>
                </a:effectLst>
                <a:latin typeface="Univers Condensed" panose="020B0606020202060204" pitchFamily="34" charset="0"/>
                <a:ea typeface="+mj-ea"/>
                <a:cs typeface="+mj-cs"/>
              </a:defRPr>
            </a:lvl1pPr>
          </a:lstStyle>
          <a:p>
            <a:endParaRPr lang="de-DE" sz="1400" dirty="0"/>
          </a:p>
          <a:p>
            <a:endParaRPr lang="de-DE" sz="1400" dirty="0"/>
          </a:p>
          <a:p>
            <a:endParaRPr lang="de-DE" sz="1400" dirty="0"/>
          </a:p>
        </p:txBody>
      </p:sp>
      <p:sp>
        <p:nvSpPr>
          <p:cNvPr id="12" name="Textplatzhalter 11">
            <a:extLst>
              <a:ext uri="{FF2B5EF4-FFF2-40B4-BE49-F238E27FC236}">
                <a16:creationId xmlns:a16="http://schemas.microsoft.com/office/drawing/2014/main" id="{5A95C23E-C093-5347-BFAF-9E18FCE02845}"/>
              </a:ext>
            </a:extLst>
          </p:cNvPr>
          <p:cNvSpPr>
            <a:spLocks noGrp="1"/>
          </p:cNvSpPr>
          <p:nvPr>
            <p:ph type="body" sz="quarter" idx="13" hasCustomPrompt="1"/>
          </p:nvPr>
        </p:nvSpPr>
        <p:spPr>
          <a:xfrm>
            <a:off x="4419187" y="6000353"/>
            <a:ext cx="3428634" cy="261869"/>
          </a:xfrm>
          <a:effectLst>
            <a:outerShdw blurRad="50800" dist="50800" dir="5400000" algn="ctr" rotWithShape="0">
              <a:schemeClr val="tx1"/>
            </a:outerShdw>
          </a:effectLst>
        </p:spPr>
        <p:txBody>
          <a:bodyPr>
            <a:normAutofit/>
          </a:bodyPr>
          <a:lstStyle>
            <a:lvl1pPr marL="0" indent="0" algn="ctr">
              <a:buNone/>
              <a:defRPr sz="1200" b="1" i="0">
                <a:solidFill>
                  <a:schemeClr val="bg1"/>
                </a:solidFill>
                <a:latin typeface="Arial" panose="020B0604020202020204" pitchFamily="34" charset="0"/>
                <a:cs typeface="Arial" panose="020B0604020202020204" pitchFamily="34" charset="0"/>
              </a:defRPr>
            </a:lvl1pPr>
          </a:lstStyle>
          <a:p>
            <a:r>
              <a:rPr lang="de-DE" dirty="0"/>
              <a:t>Nachname Vorname</a:t>
            </a:r>
          </a:p>
        </p:txBody>
      </p:sp>
      <p:sp>
        <p:nvSpPr>
          <p:cNvPr id="20" name="Textplatzhalter 11">
            <a:extLst>
              <a:ext uri="{FF2B5EF4-FFF2-40B4-BE49-F238E27FC236}">
                <a16:creationId xmlns:a16="http://schemas.microsoft.com/office/drawing/2014/main" id="{2BCEA453-D124-274E-A4FC-75860364315C}"/>
              </a:ext>
            </a:extLst>
          </p:cNvPr>
          <p:cNvSpPr>
            <a:spLocks noGrp="1"/>
          </p:cNvSpPr>
          <p:nvPr>
            <p:ph type="body" sz="quarter" idx="14" hasCustomPrompt="1"/>
          </p:nvPr>
        </p:nvSpPr>
        <p:spPr>
          <a:xfrm>
            <a:off x="4419187" y="6356350"/>
            <a:ext cx="3428634" cy="261869"/>
          </a:xfrm>
          <a:effectLst>
            <a:outerShdw blurRad="50800" dist="50800" dir="5400000" algn="ctr" rotWithShape="0">
              <a:schemeClr val="tx1"/>
            </a:outerShdw>
          </a:effectLst>
        </p:spPr>
        <p:txBody>
          <a:bodyPr>
            <a:normAutofit/>
          </a:bodyPr>
          <a:lstStyle>
            <a:lvl1pPr marL="0" indent="0" algn="ctr">
              <a:buNone/>
              <a:defRPr sz="1200" b="1" i="0">
                <a:solidFill>
                  <a:schemeClr val="bg1"/>
                </a:solidFill>
                <a:latin typeface="Arial" panose="020B0604020202020204" pitchFamily="34" charset="0"/>
                <a:cs typeface="Arial" panose="020B0604020202020204" pitchFamily="34" charset="0"/>
              </a:defRPr>
            </a:lvl1pPr>
          </a:lstStyle>
          <a:p>
            <a:r>
              <a:rPr lang="de-DE" dirty="0"/>
              <a:t>Datum und Ort</a:t>
            </a:r>
          </a:p>
        </p:txBody>
      </p:sp>
      <p:pic>
        <p:nvPicPr>
          <p:cNvPr id="11" name="Grafik 10">
            <a:extLst>
              <a:ext uri="{FF2B5EF4-FFF2-40B4-BE49-F238E27FC236}">
                <a16:creationId xmlns:a16="http://schemas.microsoft.com/office/drawing/2014/main" id="{4EC4B06F-ADC0-2B4E-9D19-8E6ECD3CA943}"/>
              </a:ext>
            </a:extLst>
          </p:cNvPr>
          <p:cNvPicPr>
            <a:picLocks noChangeAspect="1"/>
          </p:cNvPicPr>
          <p:nvPr userDrawn="1"/>
        </p:nvPicPr>
        <p:blipFill>
          <a:blip r:embed="rId4"/>
          <a:stretch>
            <a:fillRect/>
          </a:stretch>
        </p:blipFill>
        <p:spPr>
          <a:xfrm>
            <a:off x="1890000" y="1029600"/>
            <a:ext cx="8443655" cy="1842965"/>
          </a:xfrm>
          <a:prstGeom prst="rect">
            <a:avLst/>
          </a:prstGeom>
        </p:spPr>
      </p:pic>
      <p:sp>
        <p:nvSpPr>
          <p:cNvPr id="2" name="Titel 1">
            <a:extLst>
              <a:ext uri="{FF2B5EF4-FFF2-40B4-BE49-F238E27FC236}">
                <a16:creationId xmlns:a16="http://schemas.microsoft.com/office/drawing/2014/main" id="{83573D13-38E2-2742-A52F-9247C405470E}"/>
              </a:ext>
            </a:extLst>
          </p:cNvPr>
          <p:cNvSpPr>
            <a:spLocks noGrp="1"/>
          </p:cNvSpPr>
          <p:nvPr>
            <p:ph type="ctrTitle"/>
          </p:nvPr>
        </p:nvSpPr>
        <p:spPr>
          <a:xfrm>
            <a:off x="2272145" y="1293090"/>
            <a:ext cx="7900238" cy="650503"/>
          </a:xfrm>
        </p:spPr>
        <p:txBody>
          <a:bodyPr anchor="b">
            <a:normAutofit/>
          </a:bodyPr>
          <a:lstStyle>
            <a:lvl1pPr algn="ctr">
              <a:defRPr sz="3800" b="1" i="0">
                <a:solidFill>
                  <a:schemeClr val="bg1"/>
                </a:solidFill>
                <a:effectLst>
                  <a:outerShdw blurRad="254000" dist="50800" dir="5400000" algn="ctr" rotWithShape="0">
                    <a:schemeClr val="tx1">
                      <a:alpha val="50000"/>
                    </a:schemeClr>
                  </a:outerShdw>
                </a:effectLst>
                <a:latin typeface="Arial" panose="020B0604020202020204" pitchFamily="34" charset="0"/>
                <a:cs typeface="Arial" panose="020B0604020202020204" pitchFamily="34" charset="0"/>
              </a:defRPr>
            </a:lvl1pPr>
          </a:lstStyle>
          <a:p>
            <a:r>
              <a:rPr lang="de-DE" dirty="0"/>
              <a:t>Mastertitelformat bearbeiten</a:t>
            </a:r>
          </a:p>
        </p:txBody>
      </p:sp>
    </p:spTree>
    <p:extLst>
      <p:ext uri="{BB962C8B-B14F-4D97-AF65-F5344CB8AC3E}">
        <p14:creationId xmlns:p14="http://schemas.microsoft.com/office/powerpoint/2010/main" val="2252817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folie_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9BF5149C-ED49-C84E-A74A-97BCE5AADA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42625" y="5191125"/>
            <a:ext cx="2581758" cy="620227"/>
          </a:xfrm>
          <a:prstGeom prst="rect">
            <a:avLst/>
          </a:prstGeom>
        </p:spPr>
      </p:pic>
      <p:sp>
        <p:nvSpPr>
          <p:cNvPr id="22" name="Titel 1">
            <a:extLst>
              <a:ext uri="{FF2B5EF4-FFF2-40B4-BE49-F238E27FC236}">
                <a16:creationId xmlns:a16="http://schemas.microsoft.com/office/drawing/2014/main" id="{86DEA618-F242-364C-BCAF-F3890E7DD8E6}"/>
              </a:ext>
            </a:extLst>
          </p:cNvPr>
          <p:cNvSpPr txBox="1">
            <a:spLocks/>
          </p:cNvSpPr>
          <p:nvPr userDrawn="1"/>
        </p:nvSpPr>
        <p:spPr>
          <a:xfrm>
            <a:off x="4196761" y="6014738"/>
            <a:ext cx="3798477" cy="6398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effectLst>
                  <a:outerShdw blurRad="254000" dist="50800" dir="5400000" algn="ctr" rotWithShape="0">
                    <a:schemeClr val="tx1">
                      <a:alpha val="50000"/>
                    </a:schemeClr>
                  </a:outerShdw>
                </a:effectLst>
                <a:latin typeface="Univers Condensed" panose="020B0606020202060204" pitchFamily="34" charset="0"/>
                <a:ea typeface="+mj-ea"/>
                <a:cs typeface="+mj-cs"/>
              </a:defRPr>
            </a:lvl1pPr>
          </a:lstStyle>
          <a:p>
            <a:endParaRPr lang="de-DE" sz="1400" dirty="0"/>
          </a:p>
          <a:p>
            <a:endParaRPr lang="de-DE" sz="1400" dirty="0"/>
          </a:p>
          <a:p>
            <a:endParaRPr lang="de-DE" sz="1400" dirty="0"/>
          </a:p>
        </p:txBody>
      </p:sp>
      <p:sp>
        <p:nvSpPr>
          <p:cNvPr id="12" name="Textplatzhalter 11">
            <a:extLst>
              <a:ext uri="{FF2B5EF4-FFF2-40B4-BE49-F238E27FC236}">
                <a16:creationId xmlns:a16="http://schemas.microsoft.com/office/drawing/2014/main" id="{5A95C23E-C093-5347-BFAF-9E18FCE02845}"/>
              </a:ext>
            </a:extLst>
          </p:cNvPr>
          <p:cNvSpPr>
            <a:spLocks noGrp="1"/>
          </p:cNvSpPr>
          <p:nvPr>
            <p:ph type="body" sz="quarter" idx="13" hasCustomPrompt="1"/>
          </p:nvPr>
        </p:nvSpPr>
        <p:spPr>
          <a:xfrm>
            <a:off x="4419187" y="6000353"/>
            <a:ext cx="3428634" cy="261869"/>
          </a:xfrm>
          <a:effectLst>
            <a:outerShdw blurRad="50800" dist="50800" dir="5400000" algn="ctr" rotWithShape="0">
              <a:schemeClr val="tx1"/>
            </a:outerShdw>
          </a:effectLst>
        </p:spPr>
        <p:txBody>
          <a:bodyPr>
            <a:normAutofit/>
          </a:bodyPr>
          <a:lstStyle>
            <a:lvl1pPr marL="0" indent="0" algn="ctr">
              <a:buNone/>
              <a:defRPr sz="1200" b="1" i="0">
                <a:solidFill>
                  <a:schemeClr val="bg1"/>
                </a:solidFill>
                <a:latin typeface="Arial" panose="020B0604020202020204" pitchFamily="34" charset="0"/>
                <a:cs typeface="Arial" panose="020B0604020202020204" pitchFamily="34" charset="0"/>
              </a:defRPr>
            </a:lvl1pPr>
          </a:lstStyle>
          <a:p>
            <a:r>
              <a:rPr lang="de-DE" dirty="0"/>
              <a:t>Nachname Vorname</a:t>
            </a:r>
          </a:p>
        </p:txBody>
      </p:sp>
      <p:sp>
        <p:nvSpPr>
          <p:cNvPr id="20" name="Textplatzhalter 11">
            <a:extLst>
              <a:ext uri="{FF2B5EF4-FFF2-40B4-BE49-F238E27FC236}">
                <a16:creationId xmlns:a16="http://schemas.microsoft.com/office/drawing/2014/main" id="{2BCEA453-D124-274E-A4FC-75860364315C}"/>
              </a:ext>
            </a:extLst>
          </p:cNvPr>
          <p:cNvSpPr>
            <a:spLocks noGrp="1"/>
          </p:cNvSpPr>
          <p:nvPr>
            <p:ph type="body" sz="quarter" idx="14" hasCustomPrompt="1"/>
          </p:nvPr>
        </p:nvSpPr>
        <p:spPr>
          <a:xfrm>
            <a:off x="4419187" y="6356350"/>
            <a:ext cx="3428634" cy="261869"/>
          </a:xfrm>
          <a:effectLst>
            <a:outerShdw blurRad="50800" dist="50800" dir="5400000" algn="ctr" rotWithShape="0">
              <a:schemeClr val="tx1"/>
            </a:outerShdw>
          </a:effectLst>
        </p:spPr>
        <p:txBody>
          <a:bodyPr>
            <a:normAutofit/>
          </a:bodyPr>
          <a:lstStyle>
            <a:lvl1pPr marL="0" indent="0" algn="ctr">
              <a:buNone/>
              <a:defRPr sz="1200" b="1" i="0">
                <a:solidFill>
                  <a:schemeClr val="bg1"/>
                </a:solidFill>
                <a:latin typeface="Arial" panose="020B0604020202020204" pitchFamily="34" charset="0"/>
                <a:cs typeface="Arial" panose="020B0604020202020204" pitchFamily="34" charset="0"/>
              </a:defRPr>
            </a:lvl1pPr>
          </a:lstStyle>
          <a:p>
            <a:r>
              <a:rPr lang="de-DE" dirty="0"/>
              <a:t>Datum und Ort</a:t>
            </a:r>
          </a:p>
        </p:txBody>
      </p:sp>
      <p:pic>
        <p:nvPicPr>
          <p:cNvPr id="11" name="Grafik 10">
            <a:extLst>
              <a:ext uri="{FF2B5EF4-FFF2-40B4-BE49-F238E27FC236}">
                <a16:creationId xmlns:a16="http://schemas.microsoft.com/office/drawing/2014/main" id="{4EC4B06F-ADC0-2B4E-9D19-8E6ECD3CA943}"/>
              </a:ext>
            </a:extLst>
          </p:cNvPr>
          <p:cNvPicPr>
            <a:picLocks noChangeAspect="1"/>
          </p:cNvPicPr>
          <p:nvPr userDrawn="1"/>
        </p:nvPicPr>
        <p:blipFill>
          <a:blip r:embed="rId4"/>
          <a:stretch>
            <a:fillRect/>
          </a:stretch>
        </p:blipFill>
        <p:spPr>
          <a:xfrm>
            <a:off x="1890000" y="1029600"/>
            <a:ext cx="8443655" cy="1842965"/>
          </a:xfrm>
          <a:prstGeom prst="rect">
            <a:avLst/>
          </a:prstGeom>
        </p:spPr>
      </p:pic>
      <p:sp>
        <p:nvSpPr>
          <p:cNvPr id="2" name="Titel 1">
            <a:extLst>
              <a:ext uri="{FF2B5EF4-FFF2-40B4-BE49-F238E27FC236}">
                <a16:creationId xmlns:a16="http://schemas.microsoft.com/office/drawing/2014/main" id="{83573D13-38E2-2742-A52F-9247C405470E}"/>
              </a:ext>
            </a:extLst>
          </p:cNvPr>
          <p:cNvSpPr>
            <a:spLocks noGrp="1"/>
          </p:cNvSpPr>
          <p:nvPr>
            <p:ph type="ctrTitle"/>
          </p:nvPr>
        </p:nvSpPr>
        <p:spPr>
          <a:xfrm>
            <a:off x="2272145" y="1293090"/>
            <a:ext cx="7900238" cy="650503"/>
          </a:xfrm>
        </p:spPr>
        <p:txBody>
          <a:bodyPr anchor="b">
            <a:normAutofit/>
          </a:bodyPr>
          <a:lstStyle>
            <a:lvl1pPr algn="ctr">
              <a:defRPr sz="3800" b="1" i="0">
                <a:solidFill>
                  <a:schemeClr val="bg1"/>
                </a:solidFill>
                <a:effectLst>
                  <a:outerShdw blurRad="254000" dist="50800" dir="5400000" algn="ctr" rotWithShape="0">
                    <a:schemeClr val="tx1">
                      <a:alpha val="50000"/>
                    </a:schemeClr>
                  </a:outerShdw>
                </a:effectLst>
                <a:latin typeface="Arial" panose="020B0604020202020204" pitchFamily="34" charset="0"/>
                <a:cs typeface="Arial" panose="020B0604020202020204" pitchFamily="34" charset="0"/>
              </a:defRPr>
            </a:lvl1pPr>
          </a:lstStyle>
          <a:p>
            <a:r>
              <a:rPr lang="de-DE" dirty="0"/>
              <a:t>Mastertitelformat bearbeiten</a:t>
            </a:r>
          </a:p>
        </p:txBody>
      </p:sp>
    </p:spTree>
    <p:extLst>
      <p:ext uri="{BB962C8B-B14F-4D97-AF65-F5344CB8AC3E}">
        <p14:creationId xmlns:p14="http://schemas.microsoft.com/office/powerpoint/2010/main" val="2013089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elfolie_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9BF5149C-ED49-C84E-A74A-97BCE5AADA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42625" y="5191125"/>
            <a:ext cx="2581758" cy="620227"/>
          </a:xfrm>
          <a:prstGeom prst="rect">
            <a:avLst/>
          </a:prstGeom>
        </p:spPr>
      </p:pic>
      <p:sp>
        <p:nvSpPr>
          <p:cNvPr id="22" name="Titel 1">
            <a:extLst>
              <a:ext uri="{FF2B5EF4-FFF2-40B4-BE49-F238E27FC236}">
                <a16:creationId xmlns:a16="http://schemas.microsoft.com/office/drawing/2014/main" id="{86DEA618-F242-364C-BCAF-F3890E7DD8E6}"/>
              </a:ext>
            </a:extLst>
          </p:cNvPr>
          <p:cNvSpPr txBox="1">
            <a:spLocks/>
          </p:cNvSpPr>
          <p:nvPr userDrawn="1"/>
        </p:nvSpPr>
        <p:spPr>
          <a:xfrm>
            <a:off x="4196761" y="6014738"/>
            <a:ext cx="3798477" cy="6398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effectLst>
                  <a:outerShdw blurRad="254000" dist="50800" dir="5400000" algn="ctr" rotWithShape="0">
                    <a:schemeClr val="tx1">
                      <a:alpha val="50000"/>
                    </a:schemeClr>
                  </a:outerShdw>
                </a:effectLst>
                <a:latin typeface="Univers Condensed" panose="020B0606020202060204" pitchFamily="34" charset="0"/>
                <a:ea typeface="+mj-ea"/>
                <a:cs typeface="+mj-cs"/>
              </a:defRPr>
            </a:lvl1pPr>
          </a:lstStyle>
          <a:p>
            <a:endParaRPr lang="de-DE" sz="1400" dirty="0"/>
          </a:p>
          <a:p>
            <a:endParaRPr lang="de-DE" sz="1400" dirty="0"/>
          </a:p>
          <a:p>
            <a:endParaRPr lang="de-DE" sz="1400" dirty="0"/>
          </a:p>
        </p:txBody>
      </p:sp>
      <p:sp>
        <p:nvSpPr>
          <p:cNvPr id="12" name="Textplatzhalter 11">
            <a:extLst>
              <a:ext uri="{FF2B5EF4-FFF2-40B4-BE49-F238E27FC236}">
                <a16:creationId xmlns:a16="http://schemas.microsoft.com/office/drawing/2014/main" id="{5A95C23E-C093-5347-BFAF-9E18FCE02845}"/>
              </a:ext>
            </a:extLst>
          </p:cNvPr>
          <p:cNvSpPr>
            <a:spLocks noGrp="1"/>
          </p:cNvSpPr>
          <p:nvPr>
            <p:ph type="body" sz="quarter" idx="13" hasCustomPrompt="1"/>
          </p:nvPr>
        </p:nvSpPr>
        <p:spPr>
          <a:xfrm>
            <a:off x="4419187" y="6000353"/>
            <a:ext cx="3428634" cy="261869"/>
          </a:xfrm>
          <a:effectLst>
            <a:outerShdw blurRad="50800" dist="50800" dir="5400000" algn="ctr" rotWithShape="0">
              <a:schemeClr val="tx1"/>
            </a:outerShdw>
          </a:effectLst>
        </p:spPr>
        <p:txBody>
          <a:bodyPr>
            <a:normAutofit/>
          </a:bodyPr>
          <a:lstStyle>
            <a:lvl1pPr marL="0" indent="0" algn="ctr">
              <a:buNone/>
              <a:defRPr sz="1200" b="1" i="0">
                <a:solidFill>
                  <a:schemeClr val="bg1"/>
                </a:solidFill>
                <a:latin typeface="Arial" panose="020B0604020202020204" pitchFamily="34" charset="0"/>
                <a:cs typeface="Arial" panose="020B0604020202020204" pitchFamily="34" charset="0"/>
              </a:defRPr>
            </a:lvl1pPr>
          </a:lstStyle>
          <a:p>
            <a:r>
              <a:rPr lang="de-DE" dirty="0"/>
              <a:t>Nachname Vorname</a:t>
            </a:r>
          </a:p>
        </p:txBody>
      </p:sp>
      <p:sp>
        <p:nvSpPr>
          <p:cNvPr id="20" name="Textplatzhalter 11">
            <a:extLst>
              <a:ext uri="{FF2B5EF4-FFF2-40B4-BE49-F238E27FC236}">
                <a16:creationId xmlns:a16="http://schemas.microsoft.com/office/drawing/2014/main" id="{2BCEA453-D124-274E-A4FC-75860364315C}"/>
              </a:ext>
            </a:extLst>
          </p:cNvPr>
          <p:cNvSpPr>
            <a:spLocks noGrp="1"/>
          </p:cNvSpPr>
          <p:nvPr>
            <p:ph type="body" sz="quarter" idx="14" hasCustomPrompt="1"/>
          </p:nvPr>
        </p:nvSpPr>
        <p:spPr>
          <a:xfrm>
            <a:off x="4419187" y="6356350"/>
            <a:ext cx="3428634" cy="261869"/>
          </a:xfrm>
          <a:effectLst>
            <a:outerShdw blurRad="50800" dist="50800" dir="5400000" algn="ctr" rotWithShape="0">
              <a:schemeClr val="tx1"/>
            </a:outerShdw>
          </a:effectLst>
        </p:spPr>
        <p:txBody>
          <a:bodyPr>
            <a:normAutofit/>
          </a:bodyPr>
          <a:lstStyle>
            <a:lvl1pPr marL="0" indent="0" algn="ctr">
              <a:buNone/>
              <a:defRPr sz="1200" b="1" i="0">
                <a:solidFill>
                  <a:schemeClr val="bg1"/>
                </a:solidFill>
                <a:latin typeface="Arial" panose="020B0604020202020204" pitchFamily="34" charset="0"/>
                <a:cs typeface="Arial" panose="020B0604020202020204" pitchFamily="34" charset="0"/>
              </a:defRPr>
            </a:lvl1pPr>
          </a:lstStyle>
          <a:p>
            <a:r>
              <a:rPr lang="de-DE" dirty="0"/>
              <a:t>Datum und Ort</a:t>
            </a:r>
          </a:p>
        </p:txBody>
      </p:sp>
      <p:pic>
        <p:nvPicPr>
          <p:cNvPr id="11" name="Grafik 10">
            <a:extLst>
              <a:ext uri="{FF2B5EF4-FFF2-40B4-BE49-F238E27FC236}">
                <a16:creationId xmlns:a16="http://schemas.microsoft.com/office/drawing/2014/main" id="{4EC4B06F-ADC0-2B4E-9D19-8E6ECD3CA943}"/>
              </a:ext>
            </a:extLst>
          </p:cNvPr>
          <p:cNvPicPr>
            <a:picLocks noChangeAspect="1"/>
          </p:cNvPicPr>
          <p:nvPr userDrawn="1"/>
        </p:nvPicPr>
        <p:blipFill>
          <a:blip r:embed="rId4"/>
          <a:stretch>
            <a:fillRect/>
          </a:stretch>
        </p:blipFill>
        <p:spPr>
          <a:xfrm>
            <a:off x="1890000" y="1029600"/>
            <a:ext cx="8443655" cy="1842965"/>
          </a:xfrm>
          <a:prstGeom prst="rect">
            <a:avLst/>
          </a:prstGeom>
        </p:spPr>
      </p:pic>
      <p:sp>
        <p:nvSpPr>
          <p:cNvPr id="2" name="Titel 1">
            <a:extLst>
              <a:ext uri="{FF2B5EF4-FFF2-40B4-BE49-F238E27FC236}">
                <a16:creationId xmlns:a16="http://schemas.microsoft.com/office/drawing/2014/main" id="{83573D13-38E2-2742-A52F-9247C405470E}"/>
              </a:ext>
            </a:extLst>
          </p:cNvPr>
          <p:cNvSpPr>
            <a:spLocks noGrp="1"/>
          </p:cNvSpPr>
          <p:nvPr>
            <p:ph type="ctrTitle"/>
          </p:nvPr>
        </p:nvSpPr>
        <p:spPr>
          <a:xfrm>
            <a:off x="2272145" y="1293090"/>
            <a:ext cx="7900238" cy="650503"/>
          </a:xfrm>
        </p:spPr>
        <p:txBody>
          <a:bodyPr anchor="b">
            <a:normAutofit/>
          </a:bodyPr>
          <a:lstStyle>
            <a:lvl1pPr algn="ctr">
              <a:defRPr sz="3800" b="1" i="0">
                <a:solidFill>
                  <a:schemeClr val="bg1"/>
                </a:solidFill>
                <a:effectLst>
                  <a:outerShdw blurRad="254000" dist="50800" dir="5400000" algn="ctr" rotWithShape="0">
                    <a:schemeClr val="tx1">
                      <a:alpha val="50000"/>
                    </a:schemeClr>
                  </a:outerShdw>
                </a:effectLst>
                <a:latin typeface="Arial" panose="020B0604020202020204" pitchFamily="34" charset="0"/>
                <a:cs typeface="Arial" panose="020B0604020202020204" pitchFamily="34" charset="0"/>
              </a:defRPr>
            </a:lvl1pPr>
          </a:lstStyle>
          <a:p>
            <a:r>
              <a:rPr lang="de-DE" dirty="0"/>
              <a:t>Mastertitelformat bearbeiten</a:t>
            </a:r>
          </a:p>
        </p:txBody>
      </p:sp>
    </p:spTree>
    <p:extLst>
      <p:ext uri="{BB962C8B-B14F-4D97-AF65-F5344CB8AC3E}">
        <p14:creationId xmlns:p14="http://schemas.microsoft.com/office/powerpoint/2010/main" val="2013089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Inhaltsverzeichni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B6ED70-56C4-CC4E-BA4F-56D1079C29E4}"/>
              </a:ext>
            </a:extLst>
          </p:cNvPr>
          <p:cNvSpPr>
            <a:spLocks noGrp="1"/>
          </p:cNvSpPr>
          <p:nvPr>
            <p:ph type="title" hasCustomPrompt="1"/>
          </p:nvPr>
        </p:nvSpPr>
        <p:spPr>
          <a:xfrm>
            <a:off x="1440000" y="540000"/>
            <a:ext cx="9666000" cy="1260000"/>
          </a:xfrm>
        </p:spPr>
        <p:txBody>
          <a:bodyPr lIns="90000" rIns="90000">
            <a:normAutofit/>
          </a:bodyPr>
          <a:lstStyle>
            <a:lvl1pPr>
              <a:defRPr sz="3800" b="1" i="0">
                <a:solidFill>
                  <a:srgbClr val="00568D"/>
                </a:solidFill>
                <a:latin typeface="Arial" panose="020B0604020202020204" pitchFamily="34" charset="0"/>
                <a:cs typeface="Arial" panose="020B0604020202020204" pitchFamily="34" charset="0"/>
              </a:defRPr>
            </a:lvl1pPr>
          </a:lstStyle>
          <a:p>
            <a:r>
              <a:rPr lang="de-DE" dirty="0"/>
              <a:t>Inhaltsverzeichnis</a:t>
            </a:r>
          </a:p>
        </p:txBody>
      </p:sp>
      <p:sp>
        <p:nvSpPr>
          <p:cNvPr id="3" name="Inhaltsplatzhalter 2">
            <a:extLst>
              <a:ext uri="{FF2B5EF4-FFF2-40B4-BE49-F238E27FC236}">
                <a16:creationId xmlns:a16="http://schemas.microsoft.com/office/drawing/2014/main" id="{8EBFE1BB-F45A-5A49-AE4E-A933CC775C24}"/>
              </a:ext>
            </a:extLst>
          </p:cNvPr>
          <p:cNvSpPr>
            <a:spLocks noGrp="1"/>
          </p:cNvSpPr>
          <p:nvPr>
            <p:ph idx="1"/>
          </p:nvPr>
        </p:nvSpPr>
        <p:spPr>
          <a:xfrm>
            <a:off x="1440000" y="1980000"/>
            <a:ext cx="9666000" cy="3600000"/>
          </a:xfrm>
        </p:spPr>
        <p:txBody>
          <a:bodyPr lIns="360000">
            <a:normAutofit/>
          </a:bodyPr>
          <a:lstStyle>
            <a:lvl1pPr marL="457200" indent="-457200">
              <a:lnSpc>
                <a:spcPct val="150000"/>
              </a:lnSpc>
              <a:buClr>
                <a:srgbClr val="00568D"/>
              </a:buClr>
              <a:buFont typeface="+mj-lt"/>
              <a:buAutoNum type="arabicPeriod"/>
              <a:defRPr sz="2200" b="0" i="0">
                <a:solidFill>
                  <a:srgbClr val="00568D"/>
                </a:solidFill>
                <a:latin typeface="Arial" panose="020B0604020202020204" pitchFamily="34" charset="0"/>
                <a:cs typeface="Arial" panose="020B0604020202020204" pitchFamily="34" charset="0"/>
              </a:defRPr>
            </a:lvl1pPr>
            <a:lvl2pPr marL="742950" indent="-285750">
              <a:lnSpc>
                <a:spcPct val="150000"/>
              </a:lnSpc>
              <a:buFont typeface="Arial" panose="020B0604020202020204" pitchFamily="34" charset="0"/>
              <a:buChar char="•"/>
              <a:defRPr sz="1800">
                <a:solidFill>
                  <a:srgbClr val="00568D"/>
                </a:solidFill>
                <a:latin typeface="Arial" panose="020B0604020202020204" pitchFamily="34" charset="0"/>
                <a:cs typeface="Arial" panose="020B0604020202020204" pitchFamily="34" charset="0"/>
              </a:defRPr>
            </a:lvl2pPr>
            <a:lvl3pPr>
              <a:lnSpc>
                <a:spcPct val="150000"/>
              </a:lnSpc>
              <a:defRPr sz="1600">
                <a:solidFill>
                  <a:srgbClr val="00568D"/>
                </a:solidFill>
              </a:defRPr>
            </a:lvl3pPr>
            <a:lvl4pPr>
              <a:lnSpc>
                <a:spcPct val="150000"/>
              </a:lnSpc>
              <a:defRPr sz="1400">
                <a:solidFill>
                  <a:srgbClr val="00568D"/>
                </a:solidFill>
              </a:defRPr>
            </a:lvl4pPr>
          </a:lstStyle>
          <a:p>
            <a:r>
              <a:rPr lang="de-DE" dirty="0"/>
              <a:t>Mastertextformat bearbeite</a:t>
            </a:r>
          </a:p>
          <a:p>
            <a:pPr lvl="1"/>
            <a:r>
              <a:rPr lang="de-DE" dirty="0"/>
              <a:t>Zweite Ebene</a:t>
            </a:r>
          </a:p>
          <a:p>
            <a:pPr lvl="2"/>
            <a:r>
              <a:rPr lang="de-DE" dirty="0"/>
              <a:t>Dritte Ebene</a:t>
            </a:r>
          </a:p>
          <a:p>
            <a:pPr lvl="3"/>
            <a:r>
              <a:rPr lang="de-DE" dirty="0"/>
              <a:t>Vierte Ebene</a:t>
            </a:r>
          </a:p>
          <a:p>
            <a:pPr lvl="3"/>
            <a:endParaRPr lang="de-DE" dirty="0"/>
          </a:p>
        </p:txBody>
      </p:sp>
      <p:sp>
        <p:nvSpPr>
          <p:cNvPr id="5" name="Foliennummernplatzhalter 5">
            <a:extLst>
              <a:ext uri="{FF2B5EF4-FFF2-40B4-BE49-F238E27FC236}">
                <a16:creationId xmlns:a16="http://schemas.microsoft.com/office/drawing/2014/main" id="{43D3BC0F-9AE8-F34C-BA1B-AF40CBFCC1C0}"/>
              </a:ext>
            </a:extLst>
          </p:cNvPr>
          <p:cNvSpPr>
            <a:spLocks noGrp="1"/>
          </p:cNvSpPr>
          <p:nvPr>
            <p:ph type="sldNum" sz="quarter" idx="4"/>
          </p:nvPr>
        </p:nvSpPr>
        <p:spPr>
          <a:xfrm>
            <a:off x="284135" y="907420"/>
            <a:ext cx="540000" cy="349007"/>
          </a:xfrm>
          <a:prstGeom prst="rect">
            <a:avLst/>
          </a:prstGeom>
        </p:spPr>
        <p:txBody>
          <a:bodyPr/>
          <a:lstStyle>
            <a:lvl1pPr algn="ctr">
              <a:defRPr sz="1400" b="1" i="0">
                <a:solidFill>
                  <a:schemeClr val="bg1"/>
                </a:solidFill>
                <a:latin typeface="Arial" panose="020B0604020202020204" pitchFamily="34" charset="0"/>
                <a:cs typeface="Arial" panose="020B0604020202020204" pitchFamily="34" charset="0"/>
              </a:defRPr>
            </a:lvl1pPr>
          </a:lstStyle>
          <a:p>
            <a:fld id="{FA711062-0A2A-5A43-8488-744211FD5BBD}" type="slidenum">
              <a:rPr lang="de-DE" smtClean="0"/>
              <a:pPr/>
              <a:t>‹Nr.›</a:t>
            </a:fld>
            <a:endParaRPr lang="de-DE" dirty="0"/>
          </a:p>
        </p:txBody>
      </p:sp>
      <p:pic>
        <p:nvPicPr>
          <p:cNvPr id="6" name="Grafik 5">
            <a:extLst>
              <a:ext uri="{FF2B5EF4-FFF2-40B4-BE49-F238E27FC236}">
                <a16:creationId xmlns:a16="http://schemas.microsoft.com/office/drawing/2014/main" id="{066B1CE5-E6F0-AE4F-A5D6-236A919708CE}"/>
              </a:ext>
            </a:extLst>
          </p:cNvPr>
          <p:cNvPicPr>
            <a:picLocks noChangeAspect="1"/>
          </p:cNvPicPr>
          <p:nvPr userDrawn="1"/>
        </p:nvPicPr>
        <p:blipFill>
          <a:blip r:embed="rId2"/>
          <a:stretch>
            <a:fillRect/>
          </a:stretch>
        </p:blipFill>
        <p:spPr>
          <a:xfrm>
            <a:off x="788400" y="0"/>
            <a:ext cx="99391" cy="6858000"/>
          </a:xfrm>
          <a:prstGeom prst="rect">
            <a:avLst/>
          </a:prstGeom>
        </p:spPr>
      </p:pic>
      <p:pic>
        <p:nvPicPr>
          <p:cNvPr id="7" name="Grafik 6">
            <a:extLst>
              <a:ext uri="{FF2B5EF4-FFF2-40B4-BE49-F238E27FC236}">
                <a16:creationId xmlns:a16="http://schemas.microsoft.com/office/drawing/2014/main" id="{EC76239F-44B8-AC4A-AC5B-AF838D5B1FA4}"/>
              </a:ext>
            </a:extLst>
          </p:cNvPr>
          <p:cNvPicPr>
            <a:picLocks noChangeAspect="1"/>
          </p:cNvPicPr>
          <p:nvPr userDrawn="1"/>
        </p:nvPicPr>
        <p:blipFill>
          <a:blip r:embed="rId3"/>
          <a:stretch>
            <a:fillRect/>
          </a:stretch>
        </p:blipFill>
        <p:spPr>
          <a:xfrm>
            <a:off x="234000" y="792000"/>
            <a:ext cx="667083" cy="812473"/>
          </a:xfrm>
          <a:prstGeom prst="rect">
            <a:avLst/>
          </a:prstGeom>
        </p:spPr>
      </p:pic>
      <p:sp>
        <p:nvSpPr>
          <p:cNvPr id="8" name="Foliennummernplatzhalter 5">
            <a:extLst>
              <a:ext uri="{FF2B5EF4-FFF2-40B4-BE49-F238E27FC236}">
                <a16:creationId xmlns:a16="http://schemas.microsoft.com/office/drawing/2014/main" id="{CD64FDD1-4FA0-234F-AAA4-DCA9907CB7B6}"/>
              </a:ext>
            </a:extLst>
          </p:cNvPr>
          <p:cNvSpPr txBox="1">
            <a:spLocks/>
          </p:cNvSpPr>
          <p:nvPr userDrawn="1"/>
        </p:nvSpPr>
        <p:spPr>
          <a:xfrm>
            <a:off x="291115" y="946339"/>
            <a:ext cx="540000" cy="303108"/>
          </a:xfrm>
          <a:prstGeom prst="rect">
            <a:avLst/>
          </a:prstGeom>
        </p:spPr>
        <p:txBody>
          <a:bodyPr/>
          <a:lstStyle>
            <a:defPPr>
              <a:defRPr lang="de-DE"/>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711062-0A2A-5A43-8488-744211FD5BBD}" type="slidenum">
              <a:rPr lang="de-DE" smtClean="0"/>
              <a:pPr/>
              <a:t>‹Nr.›</a:t>
            </a:fld>
            <a:endParaRPr lang="de-DE" dirty="0"/>
          </a:p>
        </p:txBody>
      </p:sp>
      <p:pic>
        <p:nvPicPr>
          <p:cNvPr id="9" name="Grafik 8">
            <a:extLst>
              <a:ext uri="{FF2B5EF4-FFF2-40B4-BE49-F238E27FC236}">
                <a16:creationId xmlns:a16="http://schemas.microsoft.com/office/drawing/2014/main" id="{7845E552-4808-FD4C-9D41-85CD3A992E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45602" y="6120000"/>
            <a:ext cx="1757725" cy="422266"/>
          </a:xfrm>
          <a:prstGeom prst="rect">
            <a:avLst/>
          </a:prstGeom>
        </p:spPr>
      </p:pic>
    </p:spTree>
    <p:extLst>
      <p:ext uri="{BB962C8B-B14F-4D97-AF65-F5344CB8AC3E}">
        <p14:creationId xmlns:p14="http://schemas.microsoft.com/office/powerpoint/2010/main" val="71941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locktex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B6ED70-56C4-CC4E-BA4F-56D1079C29E4}"/>
              </a:ext>
            </a:extLst>
          </p:cNvPr>
          <p:cNvSpPr>
            <a:spLocks noGrp="1"/>
          </p:cNvSpPr>
          <p:nvPr>
            <p:ph type="title"/>
          </p:nvPr>
        </p:nvSpPr>
        <p:spPr>
          <a:xfrm>
            <a:off x="1440000" y="540000"/>
            <a:ext cx="9666000" cy="1260000"/>
          </a:xfrm>
        </p:spPr>
        <p:txBody>
          <a:bodyPr lIns="90000" tIns="46800" rIns="90000" bIns="46800">
            <a:normAutofit/>
          </a:bodyPr>
          <a:lstStyle>
            <a:lvl1pPr>
              <a:defRPr sz="3800" b="1" i="0">
                <a:solidFill>
                  <a:srgbClr val="00568D"/>
                </a:solidFill>
                <a:latin typeface="Arial" panose="020B0604020202020204" pitchFamily="34" charset="0"/>
                <a:cs typeface="Arial" panose="020B0604020202020204" pitchFamily="34" charset="0"/>
              </a:defRPr>
            </a:lvl1pPr>
          </a:lstStyle>
          <a:p>
            <a:endParaRPr lang="de-DE" dirty="0"/>
          </a:p>
        </p:txBody>
      </p:sp>
      <p:sp>
        <p:nvSpPr>
          <p:cNvPr id="9" name="Inhaltsplatzhalter 2">
            <a:extLst>
              <a:ext uri="{FF2B5EF4-FFF2-40B4-BE49-F238E27FC236}">
                <a16:creationId xmlns:a16="http://schemas.microsoft.com/office/drawing/2014/main" id="{69DBCBAF-BEC2-CA46-B690-57F525D4F9EB}"/>
              </a:ext>
            </a:extLst>
          </p:cNvPr>
          <p:cNvSpPr>
            <a:spLocks noGrp="1"/>
          </p:cNvSpPr>
          <p:nvPr>
            <p:ph sz="half" idx="13"/>
          </p:nvPr>
        </p:nvSpPr>
        <p:spPr>
          <a:xfrm>
            <a:off x="1440000" y="1980000"/>
            <a:ext cx="9669600" cy="3960000"/>
          </a:xfr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400">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r>
              <a:rPr lang="de-DE" dirty="0"/>
              <a:t>Mastertextformat bearbeiten</a:t>
            </a:r>
          </a:p>
        </p:txBody>
      </p:sp>
      <p:sp>
        <p:nvSpPr>
          <p:cNvPr id="8" name="Foliennummernplatzhalter 5">
            <a:extLst>
              <a:ext uri="{FF2B5EF4-FFF2-40B4-BE49-F238E27FC236}">
                <a16:creationId xmlns:a16="http://schemas.microsoft.com/office/drawing/2014/main" id="{CD64FDD1-4FA0-234F-AAA4-DCA9907CB7B6}"/>
              </a:ext>
            </a:extLst>
          </p:cNvPr>
          <p:cNvSpPr txBox="1">
            <a:spLocks/>
          </p:cNvSpPr>
          <p:nvPr userDrawn="1"/>
        </p:nvSpPr>
        <p:spPr>
          <a:xfrm>
            <a:off x="443515" y="1098739"/>
            <a:ext cx="540000" cy="303108"/>
          </a:xfrm>
          <a:prstGeom prst="rect">
            <a:avLst/>
          </a:prstGeom>
        </p:spPr>
        <p:txBody>
          <a:bodyPr/>
          <a:lstStyle>
            <a:defPPr>
              <a:defRPr lang="de-DE"/>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711062-0A2A-5A43-8488-744211FD5BBD}" type="slidenum">
              <a:rPr lang="de-DE" smtClean="0"/>
              <a:pPr/>
              <a:t>‹Nr.›</a:t>
            </a:fld>
            <a:endParaRPr lang="de-DE" dirty="0"/>
          </a:p>
        </p:txBody>
      </p:sp>
      <p:sp>
        <p:nvSpPr>
          <p:cNvPr id="10" name="Foliennummernplatzhalter 5">
            <a:extLst>
              <a:ext uri="{FF2B5EF4-FFF2-40B4-BE49-F238E27FC236}">
                <a16:creationId xmlns:a16="http://schemas.microsoft.com/office/drawing/2014/main" id="{43D3BC0F-9AE8-F34C-BA1B-AF40CBFCC1C0}"/>
              </a:ext>
            </a:extLst>
          </p:cNvPr>
          <p:cNvSpPr>
            <a:spLocks noGrp="1"/>
          </p:cNvSpPr>
          <p:nvPr>
            <p:ph type="sldNum" sz="quarter" idx="4"/>
          </p:nvPr>
        </p:nvSpPr>
        <p:spPr>
          <a:xfrm>
            <a:off x="284135" y="907420"/>
            <a:ext cx="540000" cy="349007"/>
          </a:xfrm>
          <a:prstGeom prst="rect">
            <a:avLst/>
          </a:prstGeom>
        </p:spPr>
        <p:txBody>
          <a:bodyPr/>
          <a:lstStyle>
            <a:lvl1pPr algn="ctr">
              <a:defRPr sz="1400" b="1" i="0">
                <a:solidFill>
                  <a:schemeClr val="bg1"/>
                </a:solidFill>
                <a:latin typeface="Arial" panose="020B0604020202020204" pitchFamily="34" charset="0"/>
                <a:cs typeface="Arial" panose="020B0604020202020204" pitchFamily="34" charset="0"/>
              </a:defRPr>
            </a:lvl1pPr>
          </a:lstStyle>
          <a:p>
            <a:fld id="{FA711062-0A2A-5A43-8488-744211FD5BBD}" type="slidenum">
              <a:rPr lang="de-DE" smtClean="0"/>
              <a:pPr/>
              <a:t>‹Nr.›</a:t>
            </a:fld>
            <a:endParaRPr lang="de-DE" dirty="0"/>
          </a:p>
        </p:txBody>
      </p:sp>
      <p:pic>
        <p:nvPicPr>
          <p:cNvPr id="11" name="Grafik 10">
            <a:extLst>
              <a:ext uri="{FF2B5EF4-FFF2-40B4-BE49-F238E27FC236}">
                <a16:creationId xmlns:a16="http://schemas.microsoft.com/office/drawing/2014/main" id="{066B1CE5-E6F0-AE4F-A5D6-236A919708CE}"/>
              </a:ext>
            </a:extLst>
          </p:cNvPr>
          <p:cNvPicPr>
            <a:picLocks noChangeAspect="1"/>
          </p:cNvPicPr>
          <p:nvPr userDrawn="1"/>
        </p:nvPicPr>
        <p:blipFill>
          <a:blip r:embed="rId2"/>
          <a:stretch>
            <a:fillRect/>
          </a:stretch>
        </p:blipFill>
        <p:spPr>
          <a:xfrm>
            <a:off x="788400" y="0"/>
            <a:ext cx="99391" cy="6858000"/>
          </a:xfrm>
          <a:prstGeom prst="rect">
            <a:avLst/>
          </a:prstGeom>
        </p:spPr>
      </p:pic>
      <p:pic>
        <p:nvPicPr>
          <p:cNvPr id="12" name="Grafik 11">
            <a:extLst>
              <a:ext uri="{FF2B5EF4-FFF2-40B4-BE49-F238E27FC236}">
                <a16:creationId xmlns:a16="http://schemas.microsoft.com/office/drawing/2014/main" id="{EC76239F-44B8-AC4A-AC5B-AF838D5B1FA4}"/>
              </a:ext>
            </a:extLst>
          </p:cNvPr>
          <p:cNvPicPr>
            <a:picLocks noChangeAspect="1"/>
          </p:cNvPicPr>
          <p:nvPr userDrawn="1"/>
        </p:nvPicPr>
        <p:blipFill>
          <a:blip r:embed="rId3"/>
          <a:stretch>
            <a:fillRect/>
          </a:stretch>
        </p:blipFill>
        <p:spPr>
          <a:xfrm>
            <a:off x="234000" y="792000"/>
            <a:ext cx="667083" cy="812473"/>
          </a:xfrm>
          <a:prstGeom prst="rect">
            <a:avLst/>
          </a:prstGeom>
        </p:spPr>
      </p:pic>
      <p:sp>
        <p:nvSpPr>
          <p:cNvPr id="13" name="Foliennummernplatzhalter 5">
            <a:extLst>
              <a:ext uri="{FF2B5EF4-FFF2-40B4-BE49-F238E27FC236}">
                <a16:creationId xmlns:a16="http://schemas.microsoft.com/office/drawing/2014/main" id="{CD64FDD1-4FA0-234F-AAA4-DCA9907CB7B6}"/>
              </a:ext>
            </a:extLst>
          </p:cNvPr>
          <p:cNvSpPr txBox="1">
            <a:spLocks/>
          </p:cNvSpPr>
          <p:nvPr userDrawn="1"/>
        </p:nvSpPr>
        <p:spPr>
          <a:xfrm>
            <a:off x="291115" y="946339"/>
            <a:ext cx="540000" cy="303108"/>
          </a:xfrm>
          <a:prstGeom prst="rect">
            <a:avLst/>
          </a:prstGeom>
        </p:spPr>
        <p:txBody>
          <a:bodyPr/>
          <a:lstStyle>
            <a:defPPr>
              <a:defRPr lang="de-DE"/>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711062-0A2A-5A43-8488-744211FD5BBD}" type="slidenum">
              <a:rPr lang="de-DE" smtClean="0"/>
              <a:pPr/>
              <a:t>‹Nr.›</a:t>
            </a:fld>
            <a:endParaRPr lang="de-DE" dirty="0"/>
          </a:p>
        </p:txBody>
      </p:sp>
      <p:pic>
        <p:nvPicPr>
          <p:cNvPr id="14" name="Grafik 13">
            <a:extLst>
              <a:ext uri="{FF2B5EF4-FFF2-40B4-BE49-F238E27FC236}">
                <a16:creationId xmlns:a16="http://schemas.microsoft.com/office/drawing/2014/main" id="{7845E552-4808-FD4C-9D41-85CD3A992E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45602" y="6120000"/>
            <a:ext cx="1757725" cy="422266"/>
          </a:xfrm>
          <a:prstGeom prst="rect">
            <a:avLst/>
          </a:prstGeom>
        </p:spPr>
      </p:pic>
    </p:spTree>
    <p:extLst>
      <p:ext uri="{BB962C8B-B14F-4D97-AF65-F5344CB8AC3E}">
        <p14:creationId xmlns:p14="http://schemas.microsoft.com/office/powerpoint/2010/main" val="2548587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locktex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B6ED70-56C4-CC4E-BA4F-56D1079C29E4}"/>
              </a:ext>
            </a:extLst>
          </p:cNvPr>
          <p:cNvSpPr>
            <a:spLocks noGrp="1"/>
          </p:cNvSpPr>
          <p:nvPr>
            <p:ph type="title"/>
          </p:nvPr>
        </p:nvSpPr>
        <p:spPr>
          <a:xfrm>
            <a:off x="1440000" y="540000"/>
            <a:ext cx="9666000" cy="1260000"/>
          </a:xfrm>
        </p:spPr>
        <p:txBody>
          <a:bodyPr lIns="90000" tIns="46800" rIns="90000" bIns="46800">
            <a:normAutofit/>
          </a:bodyPr>
          <a:lstStyle>
            <a:lvl1pPr>
              <a:defRPr sz="3800" b="1" i="0">
                <a:solidFill>
                  <a:srgbClr val="00568D"/>
                </a:solidFill>
                <a:latin typeface="Arial" panose="020B0604020202020204" pitchFamily="34" charset="0"/>
                <a:cs typeface="Arial" panose="020B0604020202020204" pitchFamily="34" charset="0"/>
              </a:defRPr>
            </a:lvl1pPr>
          </a:lstStyle>
          <a:p>
            <a:endParaRPr lang="de-DE" dirty="0"/>
          </a:p>
        </p:txBody>
      </p:sp>
      <p:sp>
        <p:nvSpPr>
          <p:cNvPr id="9" name="Inhaltsplatzhalter 2">
            <a:extLst>
              <a:ext uri="{FF2B5EF4-FFF2-40B4-BE49-F238E27FC236}">
                <a16:creationId xmlns:a16="http://schemas.microsoft.com/office/drawing/2014/main" id="{69DBCBAF-BEC2-CA46-B690-57F525D4F9EB}"/>
              </a:ext>
            </a:extLst>
          </p:cNvPr>
          <p:cNvSpPr>
            <a:spLocks noGrp="1"/>
          </p:cNvSpPr>
          <p:nvPr>
            <p:ph sz="half" idx="13"/>
          </p:nvPr>
        </p:nvSpPr>
        <p:spPr>
          <a:xfrm>
            <a:off x="1440000" y="1980000"/>
            <a:ext cx="9669600" cy="3960000"/>
          </a:xfrm>
        </p:spPr>
        <p:txBody>
          <a:bodyPr>
            <a:normAutofit/>
          </a:bodyPr>
          <a:lstStyle>
            <a:lvl1pPr marL="342900" marR="0" indent="-342900" algn="l" defTabSz="914400" rtl="0" eaLnBrk="1" fontAlgn="auto" latinLnBrk="0" hangingPunct="1">
              <a:lnSpc>
                <a:spcPct val="150000"/>
              </a:lnSpc>
              <a:spcBef>
                <a:spcPts val="1000"/>
              </a:spcBef>
              <a:spcAft>
                <a:spcPts val="0"/>
              </a:spcAft>
              <a:buClrTx/>
              <a:buSzTx/>
              <a:buFont typeface="+mj-lt"/>
              <a:buAutoNum type="arabicPeriod"/>
              <a:tabLst/>
              <a:defRPr sz="1400">
                <a:latin typeface="Arial" panose="020B0604020202020204" pitchFamily="34" charset="0"/>
                <a:cs typeface="Arial" panose="020B0604020202020204" pitchFamily="34" charset="0"/>
              </a:defRPr>
            </a:lvl1pPr>
            <a:lvl2pPr>
              <a:defRPr sz="1200"/>
            </a:lvl2pPr>
            <a:lvl3pPr>
              <a:defRPr sz="1200"/>
            </a:lvl3pPr>
            <a:lvl4pPr>
              <a:defRPr sz="1200"/>
            </a:lvl4pPr>
            <a:lvl5pPr>
              <a:defRPr sz="1200"/>
            </a:lvl5pPr>
          </a:lstStyle>
          <a:p>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endParaRPr lang="de-DE" dirty="0"/>
          </a:p>
        </p:txBody>
      </p:sp>
      <p:pic>
        <p:nvPicPr>
          <p:cNvPr id="6" name="Grafik 5">
            <a:extLst>
              <a:ext uri="{FF2B5EF4-FFF2-40B4-BE49-F238E27FC236}">
                <a16:creationId xmlns:a16="http://schemas.microsoft.com/office/drawing/2014/main" id="{066B1CE5-E6F0-AE4F-A5D6-236A919708CE}"/>
              </a:ext>
            </a:extLst>
          </p:cNvPr>
          <p:cNvPicPr>
            <a:picLocks noChangeAspect="1"/>
          </p:cNvPicPr>
          <p:nvPr userDrawn="1"/>
        </p:nvPicPr>
        <p:blipFill>
          <a:blip r:embed="rId2"/>
          <a:stretch>
            <a:fillRect/>
          </a:stretch>
        </p:blipFill>
        <p:spPr>
          <a:xfrm>
            <a:off x="788400" y="0"/>
            <a:ext cx="99391" cy="6858000"/>
          </a:xfrm>
          <a:prstGeom prst="rect">
            <a:avLst/>
          </a:prstGeom>
        </p:spPr>
      </p:pic>
      <p:pic>
        <p:nvPicPr>
          <p:cNvPr id="7" name="Grafik 6">
            <a:extLst>
              <a:ext uri="{FF2B5EF4-FFF2-40B4-BE49-F238E27FC236}">
                <a16:creationId xmlns:a16="http://schemas.microsoft.com/office/drawing/2014/main" id="{EC76239F-44B8-AC4A-AC5B-AF838D5B1FA4}"/>
              </a:ext>
            </a:extLst>
          </p:cNvPr>
          <p:cNvPicPr>
            <a:picLocks noChangeAspect="1"/>
          </p:cNvPicPr>
          <p:nvPr userDrawn="1"/>
        </p:nvPicPr>
        <p:blipFill>
          <a:blip r:embed="rId3"/>
          <a:stretch>
            <a:fillRect/>
          </a:stretch>
        </p:blipFill>
        <p:spPr>
          <a:xfrm>
            <a:off x="234000" y="792000"/>
            <a:ext cx="667083" cy="812473"/>
          </a:xfrm>
          <a:prstGeom prst="rect">
            <a:avLst/>
          </a:prstGeom>
        </p:spPr>
      </p:pic>
      <p:sp>
        <p:nvSpPr>
          <p:cNvPr id="8" name="Foliennummernplatzhalter 5">
            <a:extLst>
              <a:ext uri="{FF2B5EF4-FFF2-40B4-BE49-F238E27FC236}">
                <a16:creationId xmlns:a16="http://schemas.microsoft.com/office/drawing/2014/main" id="{CD64FDD1-4FA0-234F-AAA4-DCA9907CB7B6}"/>
              </a:ext>
            </a:extLst>
          </p:cNvPr>
          <p:cNvSpPr txBox="1">
            <a:spLocks/>
          </p:cNvSpPr>
          <p:nvPr userDrawn="1"/>
        </p:nvSpPr>
        <p:spPr>
          <a:xfrm>
            <a:off x="291115" y="946339"/>
            <a:ext cx="540000" cy="303108"/>
          </a:xfrm>
          <a:prstGeom prst="rect">
            <a:avLst/>
          </a:prstGeom>
        </p:spPr>
        <p:txBody>
          <a:bodyPr/>
          <a:lstStyle>
            <a:defPPr>
              <a:defRPr lang="de-DE"/>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711062-0A2A-5A43-8488-744211FD5BBD}" type="slidenum">
              <a:rPr lang="de-DE" smtClean="0"/>
              <a:pPr/>
              <a:t>‹Nr.›</a:t>
            </a:fld>
            <a:endParaRPr lang="de-DE" dirty="0"/>
          </a:p>
        </p:txBody>
      </p:sp>
      <p:pic>
        <p:nvPicPr>
          <p:cNvPr id="10" name="Grafik 9">
            <a:extLst>
              <a:ext uri="{FF2B5EF4-FFF2-40B4-BE49-F238E27FC236}">
                <a16:creationId xmlns:a16="http://schemas.microsoft.com/office/drawing/2014/main" id="{7845E552-4808-FD4C-9D41-85CD3A992E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45602" y="6120000"/>
            <a:ext cx="1757725" cy="422266"/>
          </a:xfrm>
          <a:prstGeom prst="rect">
            <a:avLst/>
          </a:prstGeom>
        </p:spPr>
      </p:pic>
    </p:spTree>
    <p:extLst>
      <p:ext uri="{BB962C8B-B14F-4D97-AF65-F5344CB8AC3E}">
        <p14:creationId xmlns:p14="http://schemas.microsoft.com/office/powerpoint/2010/main" val="669543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C1B3EA6-D86A-4243-920C-2D7923DC3CD9}"/>
              </a:ext>
            </a:extLst>
          </p:cNvPr>
          <p:cNvSpPr>
            <a:spLocks noGrp="1"/>
          </p:cNvSpPr>
          <p:nvPr>
            <p:ph type="title"/>
          </p:nvPr>
        </p:nvSpPr>
        <p:spPr>
          <a:xfrm>
            <a:off x="1440000" y="540000"/>
            <a:ext cx="9666000" cy="1260000"/>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585E3C46-5AAD-214A-91E1-F2321B51FCC7}"/>
              </a:ext>
            </a:extLst>
          </p:cNvPr>
          <p:cNvSpPr>
            <a:spLocks noGrp="1"/>
          </p:cNvSpPr>
          <p:nvPr>
            <p:ph type="body" idx="1"/>
          </p:nvPr>
        </p:nvSpPr>
        <p:spPr>
          <a:xfrm>
            <a:off x="1440000" y="1980000"/>
            <a:ext cx="9666000" cy="3960000"/>
          </a:xfrm>
          <a:prstGeom prst="rect">
            <a:avLst/>
          </a:prstGeom>
        </p:spPr>
        <p:txBody>
          <a:bodyPr vert="horz" lIns="90000" tIns="45720" rIns="91440" bIns="45720" rtlCol="0">
            <a:normAutofit/>
          </a:bodyPr>
          <a:lstStyle/>
          <a:p>
            <a:r>
              <a:rPr lang="de-DE" dirty="0"/>
              <a:t>Mastertextformat bearbeite</a:t>
            </a:r>
          </a:p>
          <a:p>
            <a:pPr lvl="1"/>
            <a:r>
              <a:rPr lang="de-DE" dirty="0"/>
              <a:t>Zweite Ebene</a:t>
            </a:r>
          </a:p>
          <a:p>
            <a:pPr lvl="2"/>
            <a:r>
              <a:rPr lang="de-DE" dirty="0"/>
              <a:t>Dritte Ebene</a:t>
            </a:r>
          </a:p>
          <a:p>
            <a:pPr lvl="3"/>
            <a:r>
              <a:rPr lang="de-DE" dirty="0"/>
              <a:t>Vierte Ebene</a:t>
            </a:r>
          </a:p>
          <a:p>
            <a:pPr lvl="4"/>
            <a:r>
              <a:rPr lang="de-DE" dirty="0"/>
              <a:t>Fünfte Ebene</a:t>
            </a:r>
          </a:p>
          <a:p>
            <a:pPr lvl="1"/>
            <a:endParaRPr lang="de-DE" dirty="0"/>
          </a:p>
          <a:p>
            <a:pPr lvl="1"/>
            <a:endParaRPr lang="de-DE" dirty="0"/>
          </a:p>
        </p:txBody>
      </p:sp>
      <p:sp>
        <p:nvSpPr>
          <p:cNvPr id="4" name="Datumsplatzhalter 3">
            <a:extLst>
              <a:ext uri="{FF2B5EF4-FFF2-40B4-BE49-F238E27FC236}">
                <a16:creationId xmlns:a16="http://schemas.microsoft.com/office/drawing/2014/main" id="{75B5265E-BD5A-C54A-9596-0736E9709154}"/>
              </a:ext>
            </a:extLst>
          </p:cNvPr>
          <p:cNvSpPr>
            <a:spLocks noGrp="1"/>
          </p:cNvSpPr>
          <p:nvPr>
            <p:ph type="dt" sz="half" idx="2"/>
          </p:nvPr>
        </p:nvSpPr>
        <p:spPr>
          <a:xfrm>
            <a:off x="1440000" y="6120001"/>
            <a:ext cx="2743200" cy="324762"/>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Tree>
    <p:extLst>
      <p:ext uri="{BB962C8B-B14F-4D97-AF65-F5344CB8AC3E}">
        <p14:creationId xmlns:p14="http://schemas.microsoft.com/office/powerpoint/2010/main" val="3290544760"/>
      </p:ext>
    </p:extLst>
  </p:cSld>
  <p:clrMap bg1="lt1" tx1="dk1" bg2="lt2" tx2="dk2" accent1="accent1" accent2="accent2" accent3="accent3" accent4="accent4" accent5="accent5" accent6="accent6" hlink="hlink" folHlink="folHlink"/>
  <p:sldLayoutIdLst>
    <p:sldLayoutId id="2147483675" r:id="rId1"/>
    <p:sldLayoutId id="2147483671" r:id="rId2"/>
    <p:sldLayoutId id="2147483674" r:id="rId3"/>
    <p:sldLayoutId id="2147483649" r:id="rId4"/>
    <p:sldLayoutId id="2147483672" r:id="rId5"/>
    <p:sldLayoutId id="2147483673" r:id="rId6"/>
    <p:sldLayoutId id="2147483650" r:id="rId7"/>
    <p:sldLayoutId id="2147483661" r:id="rId8"/>
    <p:sldLayoutId id="2147483670" r:id="rId9"/>
    <p:sldLayoutId id="2147483660" r:id="rId10"/>
    <p:sldLayoutId id="2147483668" r:id="rId11"/>
    <p:sldLayoutId id="2147483651" r:id="rId12"/>
    <p:sldLayoutId id="2147483652" r:id="rId13"/>
    <p:sldLayoutId id="2147483685" r:id="rId14"/>
    <p:sldLayoutId id="2147483684" r:id="rId15"/>
    <p:sldLayoutId id="2147483681" r:id="rId16"/>
    <p:sldLayoutId id="2147483663" r:id="rId17"/>
    <p:sldLayoutId id="2147483682" r:id="rId18"/>
    <p:sldLayoutId id="2147483683" r:id="rId19"/>
    <p:sldLayoutId id="2147483676" r:id="rId20"/>
    <p:sldLayoutId id="2147483680" r:id="rId21"/>
    <p:sldLayoutId id="2147483677" r:id="rId22"/>
    <p:sldLayoutId id="2147483669" r:id="rId23"/>
    <p:sldLayoutId id="2147483678" r:id="rId24"/>
    <p:sldLayoutId id="2147483679" r:id="rId25"/>
    <p:sldLayoutId id="2147483657" r:id="rId26"/>
    <p:sldLayoutId id="2147483687" r:id="rId27"/>
    <p:sldLayoutId id="2147483662" r:id="rId28"/>
    <p:sldLayoutId id="2147483686" r:id="rId29"/>
    <p:sldLayoutId id="2147483689" r:id="rId30"/>
  </p:sldLayoutIdLst>
  <p:hf hdr="0" ftr="0" dt="0"/>
  <p:txStyles>
    <p:titleStyle>
      <a:lvl1pPr algn="l" defTabSz="914400" rtl="0" eaLnBrk="1" latinLnBrk="0" hangingPunct="1">
        <a:lnSpc>
          <a:spcPct val="90000"/>
        </a:lnSpc>
        <a:spcBef>
          <a:spcPct val="0"/>
        </a:spcBef>
        <a:buNone/>
        <a:defRPr sz="3800" b="1" i="0" kern="1200">
          <a:solidFill>
            <a:srgbClr val="00568D"/>
          </a:solidFill>
          <a:latin typeface="Arial" panose="020B0604020202020204" pitchFamily="34" charset="0"/>
          <a:ea typeface="+mj-ea"/>
          <a:cs typeface="Arial" panose="020B0604020202020204" pitchFamily="34" charset="0"/>
        </a:defRPr>
      </a:lvl1pPr>
    </p:titleStyle>
    <p:bodyStyle>
      <a:lvl1pPr marL="514350" indent="-514350" algn="l" defTabSz="914400" rtl="0" eaLnBrk="1" latinLnBrk="0" hangingPunct="1">
        <a:lnSpc>
          <a:spcPct val="150000"/>
        </a:lnSpc>
        <a:spcBef>
          <a:spcPts val="1000"/>
        </a:spcBef>
        <a:buFont typeface="+mj-lt"/>
        <a:buAutoNum type="arabicPeriod"/>
        <a:defRPr sz="1400" b="0" i="0" kern="1200">
          <a:solidFill>
            <a:schemeClr val="tx1"/>
          </a:solidFill>
          <a:latin typeface="Arial" panose="020B0604020202020204" pitchFamily="34" charset="0"/>
          <a:ea typeface="+mn-ea"/>
          <a:cs typeface="Arial" panose="020B0604020202020204" pitchFamily="34" charset="0"/>
        </a:defRPr>
      </a:lvl1pPr>
      <a:lvl2pPr marL="800100" marR="0" indent="-3429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1.xml"/><Relationship Id="rId6" Type="http://schemas.openxmlformats.org/officeDocument/2006/relationships/image" Target="../media/image35.emf"/><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3912348-972A-4173-BF5A-A27463E0E41B}"/>
              </a:ext>
            </a:extLst>
          </p:cNvPr>
          <p:cNvPicPr>
            <a:picLocks noChangeAspect="1"/>
          </p:cNvPicPr>
          <p:nvPr/>
        </p:nvPicPr>
        <p:blipFill>
          <a:blip r:embed="rId2"/>
          <a:stretch>
            <a:fillRect/>
          </a:stretch>
        </p:blipFill>
        <p:spPr>
          <a:xfrm rot="5400000">
            <a:off x="1983287" y="3561146"/>
            <a:ext cx="3595032" cy="2696274"/>
          </a:xfrm>
          <a:prstGeom prst="rect">
            <a:avLst/>
          </a:prstGeom>
        </p:spPr>
      </p:pic>
      <p:sp>
        <p:nvSpPr>
          <p:cNvPr id="2" name="Titel 1">
            <a:extLst>
              <a:ext uri="{FF2B5EF4-FFF2-40B4-BE49-F238E27FC236}">
                <a16:creationId xmlns:a16="http://schemas.microsoft.com/office/drawing/2014/main" id="{3D0A7C07-B3C8-4B4F-B175-F21D72A7903F}"/>
              </a:ext>
            </a:extLst>
          </p:cNvPr>
          <p:cNvSpPr>
            <a:spLocks noGrp="1"/>
          </p:cNvSpPr>
          <p:nvPr>
            <p:ph type="title"/>
          </p:nvPr>
        </p:nvSpPr>
        <p:spPr/>
        <p:txBody>
          <a:bodyPr>
            <a:normAutofit/>
          </a:bodyPr>
          <a:lstStyle/>
          <a:p>
            <a:r>
              <a:rPr lang="de-DE" dirty="0"/>
              <a:t>Digitale Rechnungsprüfung</a:t>
            </a:r>
            <a:br>
              <a:rPr lang="de-DE" dirty="0"/>
            </a:br>
            <a:endParaRPr lang="de-DE" dirty="0"/>
          </a:p>
        </p:txBody>
      </p:sp>
      <p:sp>
        <p:nvSpPr>
          <p:cNvPr id="5" name="Foliennummernplatzhalter 4">
            <a:extLst>
              <a:ext uri="{FF2B5EF4-FFF2-40B4-BE49-F238E27FC236}">
                <a16:creationId xmlns:a16="http://schemas.microsoft.com/office/drawing/2014/main" id="{281FB97F-FD5B-394C-B636-5FA5418EC869}"/>
              </a:ext>
            </a:extLst>
          </p:cNvPr>
          <p:cNvSpPr>
            <a:spLocks noGrp="1"/>
          </p:cNvSpPr>
          <p:nvPr>
            <p:ph type="sldNum" sz="quarter" idx="4294967295"/>
          </p:nvPr>
        </p:nvSpPr>
        <p:spPr>
          <a:xfrm>
            <a:off x="0" y="1111250"/>
            <a:ext cx="2071688" cy="365125"/>
          </a:xfrm>
          <a:prstGeom prst="rect">
            <a:avLst/>
          </a:prstGeom>
        </p:spPr>
        <p:txBody>
          <a:bodyPr/>
          <a:lstStyle/>
          <a:p>
            <a:fld id="{FA711062-0A2A-5A43-8488-744211FD5BBD}" type="slidenum">
              <a:rPr lang="de-DE" smtClean="0"/>
              <a:t>1</a:t>
            </a:fld>
            <a:endParaRPr lang="de-DE" dirty="0"/>
          </a:p>
        </p:txBody>
      </p:sp>
      <p:sp>
        <p:nvSpPr>
          <p:cNvPr id="6" name="Textfeld 5">
            <a:extLst>
              <a:ext uri="{FF2B5EF4-FFF2-40B4-BE49-F238E27FC236}">
                <a16:creationId xmlns:a16="http://schemas.microsoft.com/office/drawing/2014/main" id="{B0298A50-7F18-41D9-9B6C-6FCC0490BD2D}"/>
              </a:ext>
            </a:extLst>
          </p:cNvPr>
          <p:cNvSpPr txBox="1"/>
          <p:nvPr/>
        </p:nvSpPr>
        <p:spPr>
          <a:xfrm>
            <a:off x="8595935" y="1170000"/>
            <a:ext cx="2657927" cy="369332"/>
          </a:xfrm>
          <a:prstGeom prst="rect">
            <a:avLst/>
          </a:prstGeom>
          <a:noFill/>
        </p:spPr>
        <p:txBody>
          <a:bodyPr wrap="square" rtlCol="0">
            <a:spAutoFit/>
          </a:bodyPr>
          <a:lstStyle/>
          <a:p>
            <a:r>
              <a:rPr lang="de-DE" dirty="0"/>
              <a:t>out </a:t>
            </a:r>
            <a:r>
              <a:rPr lang="de-DE" dirty="0" err="1"/>
              <a:t>of</a:t>
            </a:r>
            <a:r>
              <a:rPr lang="de-DE" dirty="0"/>
              <a:t> </a:t>
            </a:r>
            <a:r>
              <a:rPr lang="de-DE" dirty="0" err="1"/>
              <a:t>the</a:t>
            </a:r>
            <a:r>
              <a:rPr lang="de-DE" dirty="0"/>
              <a:t> box</a:t>
            </a:r>
          </a:p>
        </p:txBody>
      </p:sp>
      <p:pic>
        <p:nvPicPr>
          <p:cNvPr id="9" name="Grafik 8">
            <a:extLst>
              <a:ext uri="{FF2B5EF4-FFF2-40B4-BE49-F238E27FC236}">
                <a16:creationId xmlns:a16="http://schemas.microsoft.com/office/drawing/2014/main" id="{22B27BBD-6042-4D38-B20A-057BA956FDA1}"/>
              </a:ext>
            </a:extLst>
          </p:cNvPr>
          <p:cNvPicPr>
            <a:picLocks noChangeAspect="1"/>
          </p:cNvPicPr>
          <p:nvPr/>
        </p:nvPicPr>
        <p:blipFill>
          <a:blip r:embed="rId3"/>
          <a:stretch>
            <a:fillRect/>
          </a:stretch>
        </p:blipFill>
        <p:spPr>
          <a:xfrm rot="21600000">
            <a:off x="5128940" y="2475708"/>
            <a:ext cx="4591772" cy="3443830"/>
          </a:xfrm>
          <a:prstGeom prst="rect">
            <a:avLst/>
          </a:prstGeom>
        </p:spPr>
      </p:pic>
      <p:sp>
        <p:nvSpPr>
          <p:cNvPr id="4" name="Textfeld 3">
            <a:extLst>
              <a:ext uri="{FF2B5EF4-FFF2-40B4-BE49-F238E27FC236}">
                <a16:creationId xmlns:a16="http://schemas.microsoft.com/office/drawing/2014/main" id="{7292B8BE-75C3-4177-9989-814748F2EEB8}"/>
              </a:ext>
            </a:extLst>
          </p:cNvPr>
          <p:cNvSpPr txBox="1"/>
          <p:nvPr/>
        </p:nvSpPr>
        <p:spPr>
          <a:xfrm>
            <a:off x="2267101" y="1476375"/>
            <a:ext cx="8643486" cy="2185214"/>
          </a:xfrm>
          <a:prstGeom prst="rect">
            <a:avLst/>
          </a:prstGeom>
          <a:noFill/>
        </p:spPr>
        <p:txBody>
          <a:bodyPr wrap="square" rtlCol="0">
            <a:spAutoFit/>
          </a:bodyPr>
          <a:lstStyle/>
          <a:p>
            <a:endParaRPr lang="de" dirty="0"/>
          </a:p>
          <a:p>
            <a:r>
              <a:rPr lang="de-DE" sz="4000" b="1" i="1" dirty="0" err="1">
                <a:solidFill>
                  <a:schemeClr val="accent1">
                    <a:lumMod val="60000"/>
                    <a:lumOff val="40000"/>
                  </a:schemeClr>
                </a:solidFill>
              </a:rPr>
              <a:t>don't</a:t>
            </a:r>
            <a:r>
              <a:rPr lang="de-DE" sz="4000" dirty="0">
                <a:solidFill>
                  <a:schemeClr val="accent1">
                    <a:lumMod val="60000"/>
                    <a:lumOff val="40000"/>
                  </a:schemeClr>
                </a:solidFill>
              </a:rPr>
              <a:t> </a:t>
            </a:r>
            <a:r>
              <a:rPr lang="de-DE" sz="4000" dirty="0" err="1">
                <a:solidFill>
                  <a:schemeClr val="accent1">
                    <a:lumMod val="60000"/>
                    <a:lumOff val="40000"/>
                  </a:schemeClr>
                </a:solidFill>
              </a:rPr>
              <a:t>work</a:t>
            </a:r>
            <a:r>
              <a:rPr lang="de-DE" sz="4000" dirty="0">
                <a:solidFill>
                  <a:schemeClr val="accent1">
                    <a:lumMod val="60000"/>
                    <a:lumOff val="40000"/>
                  </a:schemeClr>
                </a:solidFill>
              </a:rPr>
              <a:t> like </a:t>
            </a:r>
            <a:r>
              <a:rPr lang="de-DE" sz="4000" dirty="0" err="1">
                <a:solidFill>
                  <a:schemeClr val="accent1">
                    <a:lumMod val="60000"/>
                    <a:lumOff val="40000"/>
                  </a:schemeClr>
                </a:solidFill>
              </a:rPr>
              <a:t>yesterday</a:t>
            </a:r>
            <a:endParaRPr lang="de-DE" sz="4000" dirty="0">
              <a:solidFill>
                <a:schemeClr val="accent1">
                  <a:lumMod val="60000"/>
                  <a:lumOff val="40000"/>
                </a:schemeClr>
              </a:solidFill>
            </a:endParaRPr>
          </a:p>
          <a:p>
            <a:endParaRPr lang="de-DE" dirty="0"/>
          </a:p>
          <a:p>
            <a:r>
              <a:rPr lang="de-DE" sz="6000" dirty="0" err="1">
                <a:solidFill>
                  <a:schemeClr val="accent6">
                    <a:lumMod val="75000"/>
                  </a:schemeClr>
                </a:solidFill>
              </a:rPr>
              <a:t>be</a:t>
            </a:r>
            <a:r>
              <a:rPr lang="de-DE" sz="6000" dirty="0">
                <a:solidFill>
                  <a:schemeClr val="accent6">
                    <a:lumMod val="75000"/>
                  </a:schemeClr>
                </a:solidFill>
              </a:rPr>
              <a:t> smart</a:t>
            </a:r>
          </a:p>
        </p:txBody>
      </p:sp>
    </p:spTree>
    <p:extLst>
      <p:ext uri="{BB962C8B-B14F-4D97-AF65-F5344CB8AC3E}">
        <p14:creationId xmlns:p14="http://schemas.microsoft.com/office/powerpoint/2010/main" val="2693331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6636A-5A10-7645-8F53-770879C67A92}"/>
              </a:ext>
            </a:extLst>
          </p:cNvPr>
          <p:cNvSpPr>
            <a:spLocks noGrp="1"/>
          </p:cNvSpPr>
          <p:nvPr>
            <p:ph type="title"/>
          </p:nvPr>
        </p:nvSpPr>
        <p:spPr>
          <a:xfrm>
            <a:off x="1440000" y="279134"/>
            <a:ext cx="9666000" cy="827772"/>
          </a:xfrm>
        </p:spPr>
        <p:txBody>
          <a:bodyPr>
            <a:normAutofit/>
          </a:bodyPr>
          <a:lstStyle/>
          <a:p>
            <a:r>
              <a:rPr lang="de-DE" dirty="0"/>
              <a:t>Digitale Rechnungsprüfung </a:t>
            </a:r>
          </a:p>
        </p:txBody>
      </p:sp>
      <p:sp>
        <p:nvSpPr>
          <p:cNvPr id="6" name="Textfeld 5">
            <a:extLst>
              <a:ext uri="{FF2B5EF4-FFF2-40B4-BE49-F238E27FC236}">
                <a16:creationId xmlns:a16="http://schemas.microsoft.com/office/drawing/2014/main" id="{C47A2E2D-D97D-4413-9B0E-ADE9A3BA5CBB}"/>
              </a:ext>
            </a:extLst>
          </p:cNvPr>
          <p:cNvSpPr txBox="1"/>
          <p:nvPr/>
        </p:nvSpPr>
        <p:spPr>
          <a:xfrm flipH="1">
            <a:off x="1440000" y="5751094"/>
            <a:ext cx="8614046" cy="369332"/>
          </a:xfrm>
          <a:prstGeom prst="rect">
            <a:avLst/>
          </a:prstGeom>
          <a:noFill/>
        </p:spPr>
        <p:txBody>
          <a:bodyPr wrap="square" rtlCol="0">
            <a:spAutoFit/>
          </a:bodyPr>
          <a:lstStyle/>
          <a:p>
            <a:endParaRPr lang="de-DE" dirty="0">
              <a:solidFill>
                <a:schemeClr val="accent1">
                  <a:lumMod val="75000"/>
                </a:schemeClr>
              </a:solidFill>
            </a:endParaRPr>
          </a:p>
        </p:txBody>
      </p:sp>
      <p:sp>
        <p:nvSpPr>
          <p:cNvPr id="3" name="Textfeld 2">
            <a:extLst>
              <a:ext uri="{FF2B5EF4-FFF2-40B4-BE49-F238E27FC236}">
                <a16:creationId xmlns:a16="http://schemas.microsoft.com/office/drawing/2014/main" id="{C76D13AC-67AA-4CC0-B4EA-88FF0F2D8DA3}"/>
              </a:ext>
            </a:extLst>
          </p:cNvPr>
          <p:cNvSpPr txBox="1"/>
          <p:nvPr/>
        </p:nvSpPr>
        <p:spPr>
          <a:xfrm>
            <a:off x="1559293" y="1665171"/>
            <a:ext cx="4109987" cy="3474720"/>
          </a:xfrm>
          <a:prstGeom prst="rect">
            <a:avLst/>
          </a:prstGeom>
          <a:noFill/>
        </p:spPr>
        <p:txBody>
          <a:bodyPr wrap="square" rtlCol="0">
            <a:spAutoFit/>
          </a:bodyPr>
          <a:lstStyle/>
          <a:p>
            <a:endParaRPr lang="de-DE" dirty="0"/>
          </a:p>
        </p:txBody>
      </p:sp>
      <p:pic>
        <p:nvPicPr>
          <p:cNvPr id="5" name="Grafik 4">
            <a:extLst>
              <a:ext uri="{FF2B5EF4-FFF2-40B4-BE49-F238E27FC236}">
                <a16:creationId xmlns:a16="http://schemas.microsoft.com/office/drawing/2014/main" id="{C49A4601-53B6-4B3A-9A71-B6C9428F00A7}"/>
              </a:ext>
            </a:extLst>
          </p:cNvPr>
          <p:cNvPicPr>
            <a:picLocks noChangeAspect="1"/>
          </p:cNvPicPr>
          <p:nvPr/>
        </p:nvPicPr>
        <p:blipFill>
          <a:blip r:embed="rId2"/>
          <a:stretch>
            <a:fillRect/>
          </a:stretch>
        </p:blipFill>
        <p:spPr>
          <a:xfrm>
            <a:off x="3767137" y="2395537"/>
            <a:ext cx="4657725" cy="2066925"/>
          </a:xfrm>
          <a:prstGeom prst="rect">
            <a:avLst/>
          </a:prstGeom>
        </p:spPr>
      </p:pic>
    </p:spTree>
    <p:extLst>
      <p:ext uri="{BB962C8B-B14F-4D97-AF65-F5344CB8AC3E}">
        <p14:creationId xmlns:p14="http://schemas.microsoft.com/office/powerpoint/2010/main" val="3513985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6636A-5A10-7645-8F53-770879C67A92}"/>
              </a:ext>
            </a:extLst>
          </p:cNvPr>
          <p:cNvSpPr>
            <a:spLocks noGrp="1"/>
          </p:cNvSpPr>
          <p:nvPr>
            <p:ph type="title"/>
          </p:nvPr>
        </p:nvSpPr>
        <p:spPr>
          <a:xfrm>
            <a:off x="1440000" y="279134"/>
            <a:ext cx="9666000" cy="827772"/>
          </a:xfrm>
        </p:spPr>
        <p:txBody>
          <a:bodyPr>
            <a:normAutofit/>
          </a:bodyPr>
          <a:lstStyle/>
          <a:p>
            <a:r>
              <a:rPr lang="de-DE" dirty="0"/>
              <a:t>Digitale Rechnungsprüfung </a:t>
            </a:r>
          </a:p>
        </p:txBody>
      </p:sp>
      <p:sp>
        <p:nvSpPr>
          <p:cNvPr id="6" name="Textfeld 5">
            <a:extLst>
              <a:ext uri="{FF2B5EF4-FFF2-40B4-BE49-F238E27FC236}">
                <a16:creationId xmlns:a16="http://schemas.microsoft.com/office/drawing/2014/main" id="{C47A2E2D-D97D-4413-9B0E-ADE9A3BA5CBB}"/>
              </a:ext>
            </a:extLst>
          </p:cNvPr>
          <p:cNvSpPr txBox="1"/>
          <p:nvPr/>
        </p:nvSpPr>
        <p:spPr>
          <a:xfrm flipH="1">
            <a:off x="1440000" y="5751094"/>
            <a:ext cx="10341322" cy="1200329"/>
          </a:xfrm>
          <a:prstGeom prst="rect">
            <a:avLst/>
          </a:prstGeom>
          <a:noFill/>
        </p:spPr>
        <p:txBody>
          <a:bodyPr wrap="square" rtlCol="0">
            <a:spAutoFit/>
          </a:bodyPr>
          <a:lstStyle/>
          <a:p>
            <a:r>
              <a:rPr lang="de-DE" dirty="0">
                <a:solidFill>
                  <a:schemeClr val="accent1">
                    <a:lumMod val="75000"/>
                  </a:schemeClr>
                </a:solidFill>
              </a:rPr>
              <a:t>Im zentralen Rechnungseingang werden alle </a:t>
            </a:r>
            <a:r>
              <a:rPr lang="de-DE" dirty="0" err="1">
                <a:solidFill>
                  <a:schemeClr val="accent1">
                    <a:lumMod val="75000"/>
                  </a:schemeClr>
                </a:solidFill>
              </a:rPr>
              <a:t>ZUGFeRD</a:t>
            </a:r>
            <a:r>
              <a:rPr lang="de-DE" dirty="0">
                <a:solidFill>
                  <a:schemeClr val="accent1">
                    <a:lumMod val="75000"/>
                  </a:schemeClr>
                </a:solidFill>
              </a:rPr>
              <a:t> und </a:t>
            </a:r>
            <a:r>
              <a:rPr lang="de-DE" dirty="0" err="1">
                <a:solidFill>
                  <a:schemeClr val="accent1">
                    <a:lumMod val="75000"/>
                  </a:schemeClr>
                </a:solidFill>
              </a:rPr>
              <a:t>Xrechnungen</a:t>
            </a:r>
            <a:r>
              <a:rPr lang="de-DE" dirty="0">
                <a:solidFill>
                  <a:schemeClr val="accent1">
                    <a:lumMod val="75000"/>
                  </a:schemeClr>
                </a:solidFill>
              </a:rPr>
              <a:t> abgelegt, die keine eindeutige Zuordnung zu einem Projekt oder zu einer Bestellung haben. Über die Mehrfachauswahl erfolgt die Zuordnung. Auf Basis der </a:t>
            </a:r>
            <a:r>
              <a:rPr lang="de-DE" dirty="0" err="1">
                <a:solidFill>
                  <a:schemeClr val="accent1">
                    <a:lumMod val="75000"/>
                  </a:schemeClr>
                </a:solidFill>
              </a:rPr>
              <a:t>UsSt</a:t>
            </a:r>
            <a:r>
              <a:rPr lang="de-DE" dirty="0">
                <a:solidFill>
                  <a:schemeClr val="accent1">
                    <a:lumMod val="75000"/>
                  </a:schemeClr>
                </a:solidFill>
              </a:rPr>
              <a:t> ID wird der KWP Lieferant automatisch zugeordnet oder über die rechte Maustaste ausgewählt werden.</a:t>
            </a:r>
          </a:p>
        </p:txBody>
      </p:sp>
      <p:pic>
        <p:nvPicPr>
          <p:cNvPr id="5" name="Grafik 4">
            <a:extLst>
              <a:ext uri="{FF2B5EF4-FFF2-40B4-BE49-F238E27FC236}">
                <a16:creationId xmlns:a16="http://schemas.microsoft.com/office/drawing/2014/main" id="{65FBB4F0-59D5-466B-8B3E-373C54063D97}"/>
              </a:ext>
            </a:extLst>
          </p:cNvPr>
          <p:cNvPicPr>
            <a:picLocks noChangeAspect="1"/>
          </p:cNvPicPr>
          <p:nvPr/>
        </p:nvPicPr>
        <p:blipFill>
          <a:blip r:embed="rId2"/>
          <a:stretch>
            <a:fillRect/>
          </a:stretch>
        </p:blipFill>
        <p:spPr>
          <a:xfrm>
            <a:off x="1509512" y="1016832"/>
            <a:ext cx="9666000" cy="4734262"/>
          </a:xfrm>
          <a:prstGeom prst="rect">
            <a:avLst/>
          </a:prstGeom>
        </p:spPr>
      </p:pic>
    </p:spTree>
    <p:extLst>
      <p:ext uri="{BB962C8B-B14F-4D97-AF65-F5344CB8AC3E}">
        <p14:creationId xmlns:p14="http://schemas.microsoft.com/office/powerpoint/2010/main" val="3231602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6636A-5A10-7645-8F53-770879C67A92}"/>
              </a:ext>
            </a:extLst>
          </p:cNvPr>
          <p:cNvSpPr>
            <a:spLocks noGrp="1"/>
          </p:cNvSpPr>
          <p:nvPr>
            <p:ph type="title"/>
          </p:nvPr>
        </p:nvSpPr>
        <p:spPr>
          <a:xfrm>
            <a:off x="1440000" y="279134"/>
            <a:ext cx="9666000" cy="827772"/>
          </a:xfrm>
        </p:spPr>
        <p:txBody>
          <a:bodyPr>
            <a:normAutofit/>
          </a:bodyPr>
          <a:lstStyle/>
          <a:p>
            <a:r>
              <a:rPr lang="de-DE" dirty="0"/>
              <a:t>Digitale Rechnungsprüfung </a:t>
            </a:r>
          </a:p>
        </p:txBody>
      </p:sp>
      <p:sp>
        <p:nvSpPr>
          <p:cNvPr id="6" name="Textfeld 5">
            <a:extLst>
              <a:ext uri="{FF2B5EF4-FFF2-40B4-BE49-F238E27FC236}">
                <a16:creationId xmlns:a16="http://schemas.microsoft.com/office/drawing/2014/main" id="{C47A2E2D-D97D-4413-9B0E-ADE9A3BA5CBB}"/>
              </a:ext>
            </a:extLst>
          </p:cNvPr>
          <p:cNvSpPr txBox="1"/>
          <p:nvPr/>
        </p:nvSpPr>
        <p:spPr>
          <a:xfrm flipH="1">
            <a:off x="1440000" y="5751094"/>
            <a:ext cx="10341322" cy="1200329"/>
          </a:xfrm>
          <a:prstGeom prst="rect">
            <a:avLst/>
          </a:prstGeom>
          <a:noFill/>
        </p:spPr>
        <p:txBody>
          <a:bodyPr wrap="square" rtlCol="0">
            <a:spAutoFit/>
          </a:bodyPr>
          <a:lstStyle/>
          <a:p>
            <a:r>
              <a:rPr lang="de-DE" dirty="0">
                <a:solidFill>
                  <a:schemeClr val="accent1">
                    <a:lumMod val="75000"/>
                  </a:schemeClr>
                </a:solidFill>
              </a:rPr>
              <a:t>Im Rechnungseingang kann in der Spalte PL (Projektleiter) über die rechte Maustaste ein anderer Projektleiter zugewiesen werden. Ist die Zuweisung zur Rechnungsprüfung korrekt, können die Datensätze per Mehrfachauswahl über die rechte Maustaste in die Rechnungsprüfung verschoben werden</a:t>
            </a:r>
          </a:p>
        </p:txBody>
      </p:sp>
      <p:pic>
        <p:nvPicPr>
          <p:cNvPr id="3" name="Grafik 2">
            <a:extLst>
              <a:ext uri="{FF2B5EF4-FFF2-40B4-BE49-F238E27FC236}">
                <a16:creationId xmlns:a16="http://schemas.microsoft.com/office/drawing/2014/main" id="{ADC8C1BA-C5D7-4DAB-9C20-86E0642FC2A6}"/>
              </a:ext>
            </a:extLst>
          </p:cNvPr>
          <p:cNvPicPr>
            <a:picLocks noChangeAspect="1"/>
          </p:cNvPicPr>
          <p:nvPr/>
        </p:nvPicPr>
        <p:blipFill>
          <a:blip r:embed="rId2"/>
          <a:stretch>
            <a:fillRect/>
          </a:stretch>
        </p:blipFill>
        <p:spPr>
          <a:xfrm>
            <a:off x="1543169" y="997647"/>
            <a:ext cx="8959115" cy="4558345"/>
          </a:xfrm>
          <a:prstGeom prst="rect">
            <a:avLst/>
          </a:prstGeom>
        </p:spPr>
      </p:pic>
    </p:spTree>
    <p:extLst>
      <p:ext uri="{BB962C8B-B14F-4D97-AF65-F5344CB8AC3E}">
        <p14:creationId xmlns:p14="http://schemas.microsoft.com/office/powerpoint/2010/main" val="3670718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6636A-5A10-7645-8F53-770879C67A92}"/>
              </a:ext>
            </a:extLst>
          </p:cNvPr>
          <p:cNvSpPr>
            <a:spLocks noGrp="1"/>
          </p:cNvSpPr>
          <p:nvPr>
            <p:ph type="title"/>
          </p:nvPr>
        </p:nvSpPr>
        <p:spPr>
          <a:xfrm>
            <a:off x="1440000" y="279134"/>
            <a:ext cx="9666000" cy="827772"/>
          </a:xfrm>
        </p:spPr>
        <p:txBody>
          <a:bodyPr>
            <a:normAutofit/>
          </a:bodyPr>
          <a:lstStyle/>
          <a:p>
            <a:r>
              <a:rPr lang="de-DE" dirty="0"/>
              <a:t>Digitale Rechnungsprüfung </a:t>
            </a:r>
          </a:p>
        </p:txBody>
      </p:sp>
      <p:pic>
        <p:nvPicPr>
          <p:cNvPr id="4" name="Grafik 3" descr="Nach rechts zeigender Zeigefinger mit Handrücken">
            <a:extLst>
              <a:ext uri="{FF2B5EF4-FFF2-40B4-BE49-F238E27FC236}">
                <a16:creationId xmlns:a16="http://schemas.microsoft.com/office/drawing/2014/main" id="{A1F54BB9-2492-4032-96B1-F1859C3FB5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7560" y="4550343"/>
            <a:ext cx="914400" cy="914400"/>
          </a:xfrm>
          <a:prstGeom prst="rect">
            <a:avLst/>
          </a:prstGeom>
        </p:spPr>
      </p:pic>
      <p:pic>
        <p:nvPicPr>
          <p:cNvPr id="8" name="Grafik 7" descr="Warnung">
            <a:extLst>
              <a:ext uri="{FF2B5EF4-FFF2-40B4-BE49-F238E27FC236}">
                <a16:creationId xmlns:a16="http://schemas.microsoft.com/office/drawing/2014/main" id="{9262CFF0-11AA-4B96-9987-6187FC332C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6801" y="1582152"/>
            <a:ext cx="1035919" cy="1035919"/>
          </a:xfrm>
          <a:prstGeom prst="rect">
            <a:avLst/>
          </a:prstGeom>
        </p:spPr>
      </p:pic>
      <p:pic>
        <p:nvPicPr>
          <p:cNvPr id="9" name="Grafik 8">
            <a:extLst>
              <a:ext uri="{FF2B5EF4-FFF2-40B4-BE49-F238E27FC236}">
                <a16:creationId xmlns:a16="http://schemas.microsoft.com/office/drawing/2014/main" id="{9F1949A7-CE56-48D8-91F5-592AFDC62B13}"/>
              </a:ext>
            </a:extLst>
          </p:cNvPr>
          <p:cNvPicPr>
            <a:picLocks noChangeAspect="1"/>
          </p:cNvPicPr>
          <p:nvPr/>
        </p:nvPicPr>
        <p:blipFill>
          <a:blip r:embed="rId6"/>
          <a:stretch>
            <a:fillRect/>
          </a:stretch>
        </p:blipFill>
        <p:spPr>
          <a:xfrm>
            <a:off x="2926080" y="1478605"/>
            <a:ext cx="8831951" cy="2278932"/>
          </a:xfrm>
          <a:prstGeom prst="rect">
            <a:avLst/>
          </a:prstGeom>
        </p:spPr>
      </p:pic>
      <p:sp>
        <p:nvSpPr>
          <p:cNvPr id="10" name="Textfeld 9">
            <a:extLst>
              <a:ext uri="{FF2B5EF4-FFF2-40B4-BE49-F238E27FC236}">
                <a16:creationId xmlns:a16="http://schemas.microsoft.com/office/drawing/2014/main" id="{F86540E4-83B5-4591-A415-CC1C74152554}"/>
              </a:ext>
            </a:extLst>
          </p:cNvPr>
          <p:cNvSpPr txBox="1"/>
          <p:nvPr/>
        </p:nvSpPr>
        <p:spPr>
          <a:xfrm>
            <a:off x="2926079" y="4449080"/>
            <a:ext cx="8831951" cy="2031325"/>
          </a:xfrm>
          <a:prstGeom prst="rect">
            <a:avLst/>
          </a:prstGeom>
          <a:noFill/>
        </p:spPr>
        <p:txBody>
          <a:bodyPr wrap="square" rtlCol="0">
            <a:spAutoFit/>
          </a:bodyPr>
          <a:lstStyle/>
          <a:p>
            <a:r>
              <a:rPr lang="de-DE" dirty="0">
                <a:solidFill>
                  <a:schemeClr val="accent1">
                    <a:lumMod val="75000"/>
                  </a:schemeClr>
                </a:solidFill>
              </a:rPr>
              <a:t>Bei sorgfältiger telefonischer Bestellung, Abholung oder IDS Bestellung immer eine gültige </a:t>
            </a:r>
            <a:r>
              <a:rPr lang="de-DE" dirty="0" err="1">
                <a:solidFill>
                  <a:schemeClr val="accent1">
                    <a:lumMod val="75000"/>
                  </a:schemeClr>
                </a:solidFill>
              </a:rPr>
              <a:t>Projektnr</a:t>
            </a:r>
            <a:r>
              <a:rPr lang="de-DE" dirty="0">
                <a:solidFill>
                  <a:schemeClr val="accent1">
                    <a:lumMod val="75000"/>
                  </a:schemeClr>
                </a:solidFill>
              </a:rPr>
              <a:t>. angeben. Damit ist eine automatisierte Zuordnung gewährleistet.</a:t>
            </a:r>
            <a:br>
              <a:rPr lang="de-DE" dirty="0"/>
            </a:br>
            <a:br>
              <a:rPr lang="de-DE" dirty="0"/>
            </a:br>
            <a:r>
              <a:rPr lang="de-DE" dirty="0">
                <a:solidFill>
                  <a:schemeClr val="accent1">
                    <a:lumMod val="75000"/>
                  </a:schemeClr>
                </a:solidFill>
              </a:rPr>
              <a:t>Alle Mitarbeit und Lieferanten müssen dahingehend </a:t>
            </a:r>
            <a:r>
              <a:rPr lang="de-DE" dirty="0" err="1">
                <a:solidFill>
                  <a:schemeClr val="accent1">
                    <a:lumMod val="75000"/>
                  </a:schemeClr>
                </a:solidFill>
              </a:rPr>
              <a:t>gebrieft</a:t>
            </a:r>
            <a:r>
              <a:rPr lang="de-DE" dirty="0">
                <a:solidFill>
                  <a:schemeClr val="accent1">
                    <a:lumMod val="75000"/>
                  </a:schemeClr>
                </a:solidFill>
              </a:rPr>
              <a:t> werden.</a:t>
            </a:r>
            <a:br>
              <a:rPr lang="de-DE" dirty="0">
                <a:solidFill>
                  <a:schemeClr val="accent1">
                    <a:lumMod val="75000"/>
                  </a:schemeClr>
                </a:solidFill>
              </a:rPr>
            </a:br>
            <a:br>
              <a:rPr lang="de-DE" dirty="0">
                <a:solidFill>
                  <a:schemeClr val="accent1">
                    <a:lumMod val="75000"/>
                  </a:schemeClr>
                </a:solidFill>
              </a:rPr>
            </a:br>
            <a:r>
              <a:rPr lang="de-DE" dirty="0">
                <a:solidFill>
                  <a:schemeClr val="accent1">
                    <a:lumMod val="75000"/>
                  </a:schemeClr>
                </a:solidFill>
              </a:rPr>
              <a:t>Für sonstige Kosten werden eigene Projektnummern angelegt und veröffentlicht. Beispiel: </a:t>
            </a:r>
            <a:r>
              <a:rPr lang="de-DE" dirty="0" err="1">
                <a:solidFill>
                  <a:schemeClr val="accent1">
                    <a:lumMod val="75000"/>
                  </a:schemeClr>
                </a:solidFill>
              </a:rPr>
              <a:t>Projektnr</a:t>
            </a:r>
            <a:r>
              <a:rPr lang="de-DE" dirty="0">
                <a:solidFill>
                  <a:schemeClr val="accent1">
                    <a:lumMod val="75000"/>
                  </a:schemeClr>
                </a:solidFill>
              </a:rPr>
              <a:t>.: LAGER</a:t>
            </a:r>
          </a:p>
        </p:txBody>
      </p:sp>
    </p:spTree>
    <p:extLst>
      <p:ext uri="{BB962C8B-B14F-4D97-AF65-F5344CB8AC3E}">
        <p14:creationId xmlns:p14="http://schemas.microsoft.com/office/powerpoint/2010/main" val="899100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6636A-5A10-7645-8F53-770879C67A92}"/>
              </a:ext>
            </a:extLst>
          </p:cNvPr>
          <p:cNvSpPr>
            <a:spLocks noGrp="1"/>
          </p:cNvSpPr>
          <p:nvPr>
            <p:ph type="title"/>
          </p:nvPr>
        </p:nvSpPr>
        <p:spPr>
          <a:xfrm>
            <a:off x="1440000" y="279134"/>
            <a:ext cx="9666000" cy="827772"/>
          </a:xfrm>
        </p:spPr>
        <p:txBody>
          <a:bodyPr>
            <a:normAutofit/>
          </a:bodyPr>
          <a:lstStyle/>
          <a:p>
            <a:r>
              <a:rPr lang="de-DE" dirty="0"/>
              <a:t>Digitale Rechnungsprüfung </a:t>
            </a:r>
          </a:p>
        </p:txBody>
      </p:sp>
      <p:pic>
        <p:nvPicPr>
          <p:cNvPr id="3" name="Grafik 2">
            <a:extLst>
              <a:ext uri="{FF2B5EF4-FFF2-40B4-BE49-F238E27FC236}">
                <a16:creationId xmlns:a16="http://schemas.microsoft.com/office/drawing/2014/main" id="{2240E1AA-BF64-4378-85E1-006270C6CA3B}"/>
              </a:ext>
            </a:extLst>
          </p:cNvPr>
          <p:cNvPicPr>
            <a:picLocks noChangeAspect="1"/>
          </p:cNvPicPr>
          <p:nvPr/>
        </p:nvPicPr>
        <p:blipFill>
          <a:blip r:embed="rId2"/>
          <a:stretch>
            <a:fillRect/>
          </a:stretch>
        </p:blipFill>
        <p:spPr>
          <a:xfrm>
            <a:off x="1336379" y="1106906"/>
            <a:ext cx="9519241" cy="4423018"/>
          </a:xfrm>
          <a:prstGeom prst="rect">
            <a:avLst/>
          </a:prstGeom>
        </p:spPr>
      </p:pic>
      <p:sp>
        <p:nvSpPr>
          <p:cNvPr id="5" name="Textfeld 4">
            <a:extLst>
              <a:ext uri="{FF2B5EF4-FFF2-40B4-BE49-F238E27FC236}">
                <a16:creationId xmlns:a16="http://schemas.microsoft.com/office/drawing/2014/main" id="{7911BE07-7C75-4284-B140-597464C939AE}"/>
              </a:ext>
            </a:extLst>
          </p:cNvPr>
          <p:cNvSpPr txBox="1"/>
          <p:nvPr/>
        </p:nvSpPr>
        <p:spPr>
          <a:xfrm>
            <a:off x="1440000" y="5909912"/>
            <a:ext cx="10148817" cy="923330"/>
          </a:xfrm>
          <a:prstGeom prst="rect">
            <a:avLst/>
          </a:prstGeom>
          <a:noFill/>
        </p:spPr>
        <p:txBody>
          <a:bodyPr wrap="square" rtlCol="0">
            <a:spAutoFit/>
          </a:bodyPr>
          <a:lstStyle/>
          <a:p>
            <a:r>
              <a:rPr lang="de-DE" dirty="0">
                <a:solidFill>
                  <a:schemeClr val="accent1">
                    <a:lumMod val="75000"/>
                  </a:schemeClr>
                </a:solidFill>
              </a:rPr>
              <a:t>Es folgt der Freigabeprozess aufgrund der Benutzereinstellungen für die sachliche und formel- fachliche Prüfung. Der jeweilige Status wird ins KWP ERB übergeben. Auch hier können mehrere Datensätze gleichzeitig markiert und freigegeben werden.</a:t>
            </a:r>
          </a:p>
        </p:txBody>
      </p:sp>
    </p:spTree>
    <p:extLst>
      <p:ext uri="{BB962C8B-B14F-4D97-AF65-F5344CB8AC3E}">
        <p14:creationId xmlns:p14="http://schemas.microsoft.com/office/powerpoint/2010/main" val="1270935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6636A-5A10-7645-8F53-770879C67A92}"/>
              </a:ext>
            </a:extLst>
          </p:cNvPr>
          <p:cNvSpPr>
            <a:spLocks noGrp="1"/>
          </p:cNvSpPr>
          <p:nvPr>
            <p:ph type="title"/>
          </p:nvPr>
        </p:nvSpPr>
        <p:spPr>
          <a:xfrm>
            <a:off x="1440000" y="279134"/>
            <a:ext cx="9666000" cy="827772"/>
          </a:xfrm>
        </p:spPr>
        <p:txBody>
          <a:bodyPr>
            <a:normAutofit/>
          </a:bodyPr>
          <a:lstStyle/>
          <a:p>
            <a:r>
              <a:rPr lang="de-DE" dirty="0"/>
              <a:t>Digitale Rechnungsprüfung </a:t>
            </a:r>
          </a:p>
        </p:txBody>
      </p:sp>
      <p:sp>
        <p:nvSpPr>
          <p:cNvPr id="5" name="Textfeld 4">
            <a:extLst>
              <a:ext uri="{FF2B5EF4-FFF2-40B4-BE49-F238E27FC236}">
                <a16:creationId xmlns:a16="http://schemas.microsoft.com/office/drawing/2014/main" id="{7911BE07-7C75-4284-B140-597464C939AE}"/>
              </a:ext>
            </a:extLst>
          </p:cNvPr>
          <p:cNvSpPr txBox="1"/>
          <p:nvPr/>
        </p:nvSpPr>
        <p:spPr>
          <a:xfrm>
            <a:off x="1554241" y="6083166"/>
            <a:ext cx="7426130" cy="369332"/>
          </a:xfrm>
          <a:prstGeom prst="rect">
            <a:avLst/>
          </a:prstGeom>
          <a:noFill/>
        </p:spPr>
        <p:txBody>
          <a:bodyPr wrap="square" rtlCol="0">
            <a:spAutoFit/>
          </a:bodyPr>
          <a:lstStyle/>
          <a:p>
            <a:r>
              <a:rPr lang="de-DE" dirty="0">
                <a:solidFill>
                  <a:schemeClr val="accent1">
                    <a:lumMod val="75000"/>
                  </a:schemeClr>
                </a:solidFill>
              </a:rPr>
              <a:t> Die Benutzerverwaltung mit Vertreterregelung und Rollenzuordnung</a:t>
            </a:r>
          </a:p>
        </p:txBody>
      </p:sp>
      <p:pic>
        <p:nvPicPr>
          <p:cNvPr id="3" name="Grafik 2">
            <a:extLst>
              <a:ext uri="{FF2B5EF4-FFF2-40B4-BE49-F238E27FC236}">
                <a16:creationId xmlns:a16="http://schemas.microsoft.com/office/drawing/2014/main" id="{00195020-679A-4710-903D-860C128B81A9}"/>
              </a:ext>
            </a:extLst>
          </p:cNvPr>
          <p:cNvPicPr>
            <a:picLocks noChangeAspect="1"/>
          </p:cNvPicPr>
          <p:nvPr/>
        </p:nvPicPr>
        <p:blipFill>
          <a:blip r:embed="rId2"/>
          <a:stretch>
            <a:fillRect/>
          </a:stretch>
        </p:blipFill>
        <p:spPr>
          <a:xfrm>
            <a:off x="1738713" y="1091190"/>
            <a:ext cx="5377129" cy="4921066"/>
          </a:xfrm>
          <a:prstGeom prst="rect">
            <a:avLst/>
          </a:prstGeom>
        </p:spPr>
      </p:pic>
    </p:spTree>
    <p:extLst>
      <p:ext uri="{BB962C8B-B14F-4D97-AF65-F5344CB8AC3E}">
        <p14:creationId xmlns:p14="http://schemas.microsoft.com/office/powerpoint/2010/main" val="1745582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6636A-5A10-7645-8F53-770879C67A92}"/>
              </a:ext>
            </a:extLst>
          </p:cNvPr>
          <p:cNvSpPr>
            <a:spLocks noGrp="1"/>
          </p:cNvSpPr>
          <p:nvPr>
            <p:ph type="title"/>
          </p:nvPr>
        </p:nvSpPr>
        <p:spPr>
          <a:xfrm>
            <a:off x="1440000" y="279134"/>
            <a:ext cx="9666000" cy="827772"/>
          </a:xfrm>
        </p:spPr>
        <p:txBody>
          <a:bodyPr>
            <a:normAutofit/>
          </a:bodyPr>
          <a:lstStyle/>
          <a:p>
            <a:r>
              <a:rPr lang="de-DE" dirty="0"/>
              <a:t>Digitale Rechnungsprüfung </a:t>
            </a:r>
          </a:p>
        </p:txBody>
      </p:sp>
      <p:sp>
        <p:nvSpPr>
          <p:cNvPr id="6" name="Textfeld 5">
            <a:extLst>
              <a:ext uri="{FF2B5EF4-FFF2-40B4-BE49-F238E27FC236}">
                <a16:creationId xmlns:a16="http://schemas.microsoft.com/office/drawing/2014/main" id="{FFEA19B2-E2C3-46C1-95F8-F49260C7ECF3}"/>
              </a:ext>
            </a:extLst>
          </p:cNvPr>
          <p:cNvSpPr txBox="1"/>
          <p:nvPr/>
        </p:nvSpPr>
        <p:spPr>
          <a:xfrm>
            <a:off x="7825339" y="1357162"/>
            <a:ext cx="4052236" cy="830997"/>
          </a:xfrm>
          <a:prstGeom prst="rect">
            <a:avLst/>
          </a:prstGeom>
          <a:noFill/>
        </p:spPr>
        <p:txBody>
          <a:bodyPr wrap="square" rtlCol="0">
            <a:spAutoFit/>
          </a:bodyPr>
          <a:lstStyle/>
          <a:p>
            <a:r>
              <a:rPr lang="de-DE" sz="2400" dirty="0">
                <a:solidFill>
                  <a:schemeClr val="accent1">
                    <a:lumMod val="75000"/>
                  </a:schemeClr>
                </a:solidFill>
              </a:rPr>
              <a:t>Lieferantenstamm</a:t>
            </a:r>
            <a:br>
              <a:rPr lang="de-DE" sz="2400" dirty="0">
                <a:solidFill>
                  <a:schemeClr val="accent1">
                    <a:lumMod val="75000"/>
                  </a:schemeClr>
                </a:solidFill>
              </a:rPr>
            </a:br>
            <a:r>
              <a:rPr lang="de-DE" sz="2400" dirty="0">
                <a:solidFill>
                  <a:schemeClr val="accent1">
                    <a:lumMod val="75000"/>
                  </a:schemeClr>
                </a:solidFill>
              </a:rPr>
              <a:t>für den (S)FTP Abruf</a:t>
            </a:r>
          </a:p>
        </p:txBody>
      </p:sp>
      <p:sp>
        <p:nvSpPr>
          <p:cNvPr id="8" name="Textfeld 7">
            <a:extLst>
              <a:ext uri="{FF2B5EF4-FFF2-40B4-BE49-F238E27FC236}">
                <a16:creationId xmlns:a16="http://schemas.microsoft.com/office/drawing/2014/main" id="{4CE8A348-E6C1-4606-A9EA-53CFD3537177}"/>
              </a:ext>
            </a:extLst>
          </p:cNvPr>
          <p:cNvSpPr txBox="1"/>
          <p:nvPr/>
        </p:nvSpPr>
        <p:spPr>
          <a:xfrm>
            <a:off x="7825339" y="3469512"/>
            <a:ext cx="3975234" cy="2031325"/>
          </a:xfrm>
          <a:prstGeom prst="rect">
            <a:avLst/>
          </a:prstGeom>
          <a:noFill/>
        </p:spPr>
        <p:txBody>
          <a:bodyPr wrap="square" rtlCol="0">
            <a:spAutoFit/>
          </a:bodyPr>
          <a:lstStyle/>
          <a:p>
            <a:r>
              <a:rPr lang="de-DE" dirty="0">
                <a:solidFill>
                  <a:srgbClr val="FF0000"/>
                </a:solidFill>
              </a:rPr>
              <a:t>Checkbox </a:t>
            </a:r>
            <a:r>
              <a:rPr lang="de-DE" dirty="0" err="1">
                <a:solidFill>
                  <a:srgbClr val="FF0000"/>
                </a:solidFill>
              </a:rPr>
              <a:t>eRechnungskontrolle</a:t>
            </a:r>
            <a:br>
              <a:rPr lang="de-DE" dirty="0">
                <a:solidFill>
                  <a:srgbClr val="FF0000"/>
                </a:solidFill>
              </a:rPr>
            </a:br>
            <a:r>
              <a:rPr lang="de-DE" dirty="0">
                <a:solidFill>
                  <a:srgbClr val="FF0000"/>
                </a:solidFill>
              </a:rPr>
              <a:t>Freigabeprozess von </a:t>
            </a:r>
            <a:r>
              <a:rPr lang="de-DE" dirty="0" err="1">
                <a:solidFill>
                  <a:srgbClr val="FF0000"/>
                </a:solidFill>
              </a:rPr>
              <a:t>ZUGFeRD</a:t>
            </a:r>
            <a:r>
              <a:rPr lang="de-DE" dirty="0">
                <a:solidFill>
                  <a:srgbClr val="FF0000"/>
                </a:solidFill>
              </a:rPr>
              <a:t> und </a:t>
            </a:r>
            <a:r>
              <a:rPr lang="de-DE" dirty="0" err="1">
                <a:solidFill>
                  <a:srgbClr val="FF0000"/>
                </a:solidFill>
              </a:rPr>
              <a:t>Xrechnung</a:t>
            </a:r>
            <a:r>
              <a:rPr lang="de-DE" dirty="0">
                <a:solidFill>
                  <a:srgbClr val="FF0000"/>
                </a:solidFill>
              </a:rPr>
              <a:t> erfolgt in der digitalen Rechnungsprüfung.</a:t>
            </a:r>
            <a:br>
              <a:rPr lang="de-DE" dirty="0">
                <a:solidFill>
                  <a:srgbClr val="FF0000"/>
                </a:solidFill>
              </a:rPr>
            </a:br>
            <a:r>
              <a:rPr lang="de-DE" dirty="0">
                <a:solidFill>
                  <a:srgbClr val="FF0000"/>
                </a:solidFill>
              </a:rPr>
              <a:t>Die Weiterverarbeitung der Rechnung erfolgt dann über die KWP </a:t>
            </a:r>
            <a:r>
              <a:rPr lang="de-DE" dirty="0" err="1">
                <a:solidFill>
                  <a:srgbClr val="FF0000"/>
                </a:solidFill>
              </a:rPr>
              <a:t>eRechnungskontrolle</a:t>
            </a:r>
            <a:r>
              <a:rPr lang="de-DE" dirty="0">
                <a:solidFill>
                  <a:srgbClr val="FF0000"/>
                </a:solidFill>
              </a:rPr>
              <a:t>.</a:t>
            </a:r>
          </a:p>
        </p:txBody>
      </p:sp>
      <p:pic>
        <p:nvPicPr>
          <p:cNvPr id="3" name="Grafik 2">
            <a:extLst>
              <a:ext uri="{FF2B5EF4-FFF2-40B4-BE49-F238E27FC236}">
                <a16:creationId xmlns:a16="http://schemas.microsoft.com/office/drawing/2014/main" id="{A3FC9E2D-BA26-4592-B022-12F30F30A78F}"/>
              </a:ext>
            </a:extLst>
          </p:cNvPr>
          <p:cNvPicPr>
            <a:picLocks noChangeAspect="1"/>
          </p:cNvPicPr>
          <p:nvPr/>
        </p:nvPicPr>
        <p:blipFill>
          <a:blip r:embed="rId2"/>
          <a:stretch>
            <a:fillRect/>
          </a:stretch>
        </p:blipFill>
        <p:spPr>
          <a:xfrm>
            <a:off x="1440000" y="1155586"/>
            <a:ext cx="5202340" cy="5472758"/>
          </a:xfrm>
          <a:prstGeom prst="rect">
            <a:avLst/>
          </a:prstGeom>
        </p:spPr>
      </p:pic>
    </p:spTree>
    <p:extLst>
      <p:ext uri="{BB962C8B-B14F-4D97-AF65-F5344CB8AC3E}">
        <p14:creationId xmlns:p14="http://schemas.microsoft.com/office/powerpoint/2010/main" val="3533150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6636A-5A10-7645-8F53-770879C67A92}"/>
              </a:ext>
            </a:extLst>
          </p:cNvPr>
          <p:cNvSpPr>
            <a:spLocks noGrp="1"/>
          </p:cNvSpPr>
          <p:nvPr>
            <p:ph type="title"/>
          </p:nvPr>
        </p:nvSpPr>
        <p:spPr>
          <a:xfrm>
            <a:off x="1440000" y="279134"/>
            <a:ext cx="9666000" cy="827772"/>
          </a:xfrm>
        </p:spPr>
        <p:txBody>
          <a:bodyPr>
            <a:normAutofit/>
          </a:bodyPr>
          <a:lstStyle/>
          <a:p>
            <a:r>
              <a:rPr lang="de-DE" dirty="0"/>
              <a:t>Digitale Rechnungsprüfung </a:t>
            </a:r>
          </a:p>
        </p:txBody>
      </p:sp>
      <p:sp>
        <p:nvSpPr>
          <p:cNvPr id="5" name="Textfeld 4">
            <a:extLst>
              <a:ext uri="{FF2B5EF4-FFF2-40B4-BE49-F238E27FC236}">
                <a16:creationId xmlns:a16="http://schemas.microsoft.com/office/drawing/2014/main" id="{7911BE07-7C75-4284-B140-597464C939AE}"/>
              </a:ext>
            </a:extLst>
          </p:cNvPr>
          <p:cNvSpPr txBox="1"/>
          <p:nvPr/>
        </p:nvSpPr>
        <p:spPr>
          <a:xfrm>
            <a:off x="1554241" y="6025415"/>
            <a:ext cx="8292403" cy="369332"/>
          </a:xfrm>
          <a:prstGeom prst="rect">
            <a:avLst/>
          </a:prstGeom>
          <a:noFill/>
        </p:spPr>
        <p:txBody>
          <a:bodyPr wrap="square" rtlCol="0">
            <a:spAutoFit/>
          </a:bodyPr>
          <a:lstStyle/>
          <a:p>
            <a:r>
              <a:rPr lang="de-DE" dirty="0">
                <a:solidFill>
                  <a:schemeClr val="accent1">
                    <a:lumMod val="75000"/>
                  </a:schemeClr>
                </a:solidFill>
              </a:rPr>
              <a:t>Zusatzfunktion: Summierung aller Eingangsrechnungen zu einem Projekt</a:t>
            </a:r>
          </a:p>
        </p:txBody>
      </p:sp>
      <p:pic>
        <p:nvPicPr>
          <p:cNvPr id="4" name="Grafik 3">
            <a:extLst>
              <a:ext uri="{FF2B5EF4-FFF2-40B4-BE49-F238E27FC236}">
                <a16:creationId xmlns:a16="http://schemas.microsoft.com/office/drawing/2014/main" id="{612ED426-8806-456C-B3F5-3D9240D34BE7}"/>
              </a:ext>
            </a:extLst>
          </p:cNvPr>
          <p:cNvPicPr>
            <a:picLocks noChangeAspect="1"/>
          </p:cNvPicPr>
          <p:nvPr/>
        </p:nvPicPr>
        <p:blipFill>
          <a:blip r:embed="rId2"/>
          <a:stretch>
            <a:fillRect/>
          </a:stretch>
        </p:blipFill>
        <p:spPr>
          <a:xfrm>
            <a:off x="1554241" y="1039530"/>
            <a:ext cx="8292403" cy="4861255"/>
          </a:xfrm>
          <a:prstGeom prst="rect">
            <a:avLst/>
          </a:prstGeom>
        </p:spPr>
      </p:pic>
    </p:spTree>
    <p:extLst>
      <p:ext uri="{BB962C8B-B14F-4D97-AF65-F5344CB8AC3E}">
        <p14:creationId xmlns:p14="http://schemas.microsoft.com/office/powerpoint/2010/main" val="4108013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0E80D1C-58E7-4909-AB1F-8FAD8A722D10}"/>
              </a:ext>
            </a:extLst>
          </p:cNvPr>
          <p:cNvPicPr>
            <a:picLocks noChangeAspect="1"/>
          </p:cNvPicPr>
          <p:nvPr/>
        </p:nvPicPr>
        <p:blipFill>
          <a:blip r:embed="rId2"/>
          <a:stretch>
            <a:fillRect/>
          </a:stretch>
        </p:blipFill>
        <p:spPr>
          <a:xfrm>
            <a:off x="1524001" y="1893770"/>
            <a:ext cx="4649002" cy="3486752"/>
          </a:xfrm>
          <a:prstGeom prst="rect">
            <a:avLst/>
          </a:prstGeom>
        </p:spPr>
      </p:pic>
      <p:sp>
        <p:nvSpPr>
          <p:cNvPr id="2" name="Titel 1">
            <a:extLst>
              <a:ext uri="{FF2B5EF4-FFF2-40B4-BE49-F238E27FC236}">
                <a16:creationId xmlns:a16="http://schemas.microsoft.com/office/drawing/2014/main" id="{6736636A-5A10-7645-8F53-770879C67A92}"/>
              </a:ext>
            </a:extLst>
          </p:cNvPr>
          <p:cNvSpPr>
            <a:spLocks noGrp="1"/>
          </p:cNvSpPr>
          <p:nvPr>
            <p:ph type="title"/>
          </p:nvPr>
        </p:nvSpPr>
        <p:spPr/>
        <p:txBody>
          <a:bodyPr/>
          <a:lstStyle/>
          <a:p>
            <a:r>
              <a:rPr lang="de-DE" dirty="0"/>
              <a:t>Digitale Rechnungsprüfung </a:t>
            </a:r>
          </a:p>
        </p:txBody>
      </p:sp>
      <p:sp>
        <p:nvSpPr>
          <p:cNvPr id="3" name="Inhaltsplatzhalter 2">
            <a:extLst>
              <a:ext uri="{FF2B5EF4-FFF2-40B4-BE49-F238E27FC236}">
                <a16:creationId xmlns:a16="http://schemas.microsoft.com/office/drawing/2014/main" id="{61478A01-C3E2-3A4E-9641-4C6A35AA2F0D}"/>
              </a:ext>
            </a:extLst>
          </p:cNvPr>
          <p:cNvSpPr>
            <a:spLocks noGrp="1"/>
          </p:cNvSpPr>
          <p:nvPr>
            <p:ph idx="4294967295"/>
          </p:nvPr>
        </p:nvSpPr>
        <p:spPr>
          <a:xfrm>
            <a:off x="6314173" y="1520792"/>
            <a:ext cx="4963427" cy="4880007"/>
          </a:xfrm>
        </p:spPr>
        <p:txBody>
          <a:bodyPr>
            <a:normAutofit fontScale="62500" lnSpcReduction="20000"/>
          </a:bodyPr>
          <a:lstStyle/>
          <a:p>
            <a:pPr marL="0" indent="0">
              <a:buNone/>
            </a:pPr>
            <a:r>
              <a:rPr lang="de-DE" sz="2000" dirty="0">
                <a:solidFill>
                  <a:schemeClr val="accent1">
                    <a:lumMod val="75000"/>
                  </a:schemeClr>
                </a:solidFill>
              </a:rPr>
              <a:t>“Keine Buchung ohne Beleg” – kaum eine Aussage verkörpert eines der zentralen Prinzipien der </a:t>
            </a:r>
            <a:r>
              <a:rPr lang="de-DE" sz="2000" dirty="0" err="1">
                <a:solidFill>
                  <a:schemeClr val="accent1">
                    <a:lumMod val="75000"/>
                  </a:schemeClr>
                </a:solidFill>
              </a:rPr>
              <a:t>GoBD</a:t>
            </a:r>
            <a:r>
              <a:rPr lang="de-DE" sz="2000" dirty="0">
                <a:solidFill>
                  <a:schemeClr val="accent1">
                    <a:lumMod val="75000"/>
                  </a:schemeClr>
                </a:solidFill>
              </a:rPr>
              <a:t> besser als dieser alte Buchungsgrundsatz. Die digitale Rechnungsprüfung hilft Ihnen dabei, diesen Grundsatz von Anfang bis Ende zu beherzigen.</a:t>
            </a:r>
            <a:br>
              <a:rPr lang="de-DE" sz="2000" dirty="0"/>
            </a:br>
            <a:br>
              <a:rPr lang="de-DE" sz="2000" dirty="0"/>
            </a:br>
            <a:br>
              <a:rPr lang="de-DE" sz="2000" dirty="0"/>
            </a:br>
            <a:r>
              <a:rPr lang="de-DE" sz="2200" dirty="0"/>
              <a:t>Wie war es denn früher oder ist es in Teilen heute noch. Rechnungen kommen per Mail (zentral oder dezentral) oder auf dem Postweg. Die Rechnungen werden an der “Zentrale gesammelt und von mit einem Eingangsstempel sowie dem Stempel für die Vorkontierung versehen. Danach werden Mappen für die verschiedenen Mitarbeiter, welche Rechnungen freigeben dürfen oder müssen zusammengestellt und physisch verteilt. Nach dem alle Mappen hoffentlich vollständig wieder zurück sind, gehen diese in die Buchhaltung und werden dort vorkontiert und im Anschluss gebucht.</a:t>
            </a:r>
            <a:br>
              <a:rPr lang="de-DE" dirty="0"/>
            </a:br>
            <a:endParaRPr lang="de-DE" dirty="0"/>
          </a:p>
        </p:txBody>
      </p:sp>
    </p:spTree>
    <p:extLst>
      <p:ext uri="{BB962C8B-B14F-4D97-AF65-F5344CB8AC3E}">
        <p14:creationId xmlns:p14="http://schemas.microsoft.com/office/powerpoint/2010/main" val="1153969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6636A-5A10-7645-8F53-770879C67A92}"/>
              </a:ext>
            </a:extLst>
          </p:cNvPr>
          <p:cNvSpPr>
            <a:spLocks noGrp="1"/>
          </p:cNvSpPr>
          <p:nvPr>
            <p:ph type="title"/>
          </p:nvPr>
        </p:nvSpPr>
        <p:spPr/>
        <p:txBody>
          <a:bodyPr/>
          <a:lstStyle/>
          <a:p>
            <a:r>
              <a:rPr lang="de-DE" dirty="0"/>
              <a:t>Digitale Rechnungsprüfung </a:t>
            </a:r>
          </a:p>
        </p:txBody>
      </p:sp>
      <p:sp>
        <p:nvSpPr>
          <p:cNvPr id="3" name="Inhaltsplatzhalter 2">
            <a:extLst>
              <a:ext uri="{FF2B5EF4-FFF2-40B4-BE49-F238E27FC236}">
                <a16:creationId xmlns:a16="http://schemas.microsoft.com/office/drawing/2014/main" id="{61478A01-C3E2-3A4E-9641-4C6A35AA2F0D}"/>
              </a:ext>
            </a:extLst>
          </p:cNvPr>
          <p:cNvSpPr>
            <a:spLocks noGrp="1"/>
          </p:cNvSpPr>
          <p:nvPr>
            <p:ph idx="4294967295"/>
          </p:nvPr>
        </p:nvSpPr>
        <p:spPr>
          <a:xfrm>
            <a:off x="6314173" y="2613262"/>
            <a:ext cx="4963427" cy="3594438"/>
          </a:xfrm>
        </p:spPr>
        <p:txBody>
          <a:bodyPr>
            <a:normAutofit fontScale="92500" lnSpcReduction="10000"/>
          </a:bodyPr>
          <a:lstStyle/>
          <a:p>
            <a:r>
              <a:rPr lang="de-DE" dirty="0"/>
              <a:t>Rechnungen werden zur Klärung aus der Mappe entnommen und bleiben liegen</a:t>
            </a:r>
          </a:p>
          <a:p>
            <a:r>
              <a:rPr lang="de-DE" dirty="0"/>
              <a:t>Skontofristen werden verpasst</a:t>
            </a:r>
          </a:p>
          <a:p>
            <a:r>
              <a:rPr lang="de-DE" dirty="0"/>
              <a:t>die Buchhaltung hat keinen Überblick über die Rechnungen im Umlauf</a:t>
            </a:r>
          </a:p>
          <a:p>
            <a:r>
              <a:rPr lang="de-DE" dirty="0"/>
              <a:t>Rechnungsrecherche ist nur über die Buchungssätze möglich</a:t>
            </a:r>
          </a:p>
          <a:p>
            <a:r>
              <a:rPr lang="de-DE" dirty="0"/>
              <a:t>Hohe Archivierungskosten</a:t>
            </a:r>
          </a:p>
          <a:p>
            <a:pPr marL="0" indent="0">
              <a:buNone/>
            </a:pPr>
            <a:br>
              <a:rPr lang="de-DE" dirty="0"/>
            </a:br>
            <a:endParaRPr lang="de-DE" dirty="0"/>
          </a:p>
        </p:txBody>
      </p:sp>
      <p:pic>
        <p:nvPicPr>
          <p:cNvPr id="6" name="Grafik 5">
            <a:extLst>
              <a:ext uri="{FF2B5EF4-FFF2-40B4-BE49-F238E27FC236}">
                <a16:creationId xmlns:a16="http://schemas.microsoft.com/office/drawing/2014/main" id="{306ECB2D-66A8-49DA-897C-8BB468585B27}"/>
              </a:ext>
            </a:extLst>
          </p:cNvPr>
          <p:cNvPicPr>
            <a:picLocks noChangeAspect="1"/>
          </p:cNvPicPr>
          <p:nvPr/>
        </p:nvPicPr>
        <p:blipFill>
          <a:blip r:embed="rId2"/>
          <a:stretch>
            <a:fillRect/>
          </a:stretch>
        </p:blipFill>
        <p:spPr>
          <a:xfrm>
            <a:off x="1205332" y="2030931"/>
            <a:ext cx="4709167" cy="3531875"/>
          </a:xfrm>
          <a:prstGeom prst="rect">
            <a:avLst/>
          </a:prstGeom>
        </p:spPr>
      </p:pic>
      <p:sp>
        <p:nvSpPr>
          <p:cNvPr id="7" name="Textfeld 6">
            <a:extLst>
              <a:ext uri="{FF2B5EF4-FFF2-40B4-BE49-F238E27FC236}">
                <a16:creationId xmlns:a16="http://schemas.microsoft.com/office/drawing/2014/main" id="{77C08C6E-252A-4C6E-96EC-568A18D02CFE}"/>
              </a:ext>
            </a:extLst>
          </p:cNvPr>
          <p:cNvSpPr txBox="1"/>
          <p:nvPr/>
        </p:nvSpPr>
        <p:spPr>
          <a:xfrm>
            <a:off x="6273000" y="2050841"/>
            <a:ext cx="4244741" cy="369332"/>
          </a:xfrm>
          <a:prstGeom prst="rect">
            <a:avLst/>
          </a:prstGeom>
          <a:noFill/>
        </p:spPr>
        <p:txBody>
          <a:bodyPr wrap="square" rtlCol="0">
            <a:spAutoFit/>
          </a:bodyPr>
          <a:lstStyle/>
          <a:p>
            <a:r>
              <a:rPr lang="de-DE" dirty="0"/>
              <a:t>mögliche Fehlerquellen: </a:t>
            </a:r>
          </a:p>
        </p:txBody>
      </p:sp>
    </p:spTree>
    <p:extLst>
      <p:ext uri="{BB962C8B-B14F-4D97-AF65-F5344CB8AC3E}">
        <p14:creationId xmlns:p14="http://schemas.microsoft.com/office/powerpoint/2010/main" val="4269478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6636A-5A10-7645-8F53-770879C67A92}"/>
              </a:ext>
            </a:extLst>
          </p:cNvPr>
          <p:cNvSpPr>
            <a:spLocks noGrp="1"/>
          </p:cNvSpPr>
          <p:nvPr>
            <p:ph type="title"/>
          </p:nvPr>
        </p:nvSpPr>
        <p:spPr>
          <a:xfrm>
            <a:off x="1440000" y="540000"/>
            <a:ext cx="9666000" cy="759411"/>
          </a:xfrm>
        </p:spPr>
        <p:txBody>
          <a:bodyPr/>
          <a:lstStyle/>
          <a:p>
            <a:r>
              <a:rPr lang="de-DE" dirty="0"/>
              <a:t>Digitale Rechnungsprüfung </a:t>
            </a:r>
          </a:p>
        </p:txBody>
      </p:sp>
      <p:sp>
        <p:nvSpPr>
          <p:cNvPr id="5" name="Textfeld 4">
            <a:extLst>
              <a:ext uri="{FF2B5EF4-FFF2-40B4-BE49-F238E27FC236}">
                <a16:creationId xmlns:a16="http://schemas.microsoft.com/office/drawing/2014/main" id="{651BA5C1-0C6A-4182-B9CC-6914F8B86082}"/>
              </a:ext>
            </a:extLst>
          </p:cNvPr>
          <p:cNvSpPr txBox="1"/>
          <p:nvPr/>
        </p:nvSpPr>
        <p:spPr>
          <a:xfrm>
            <a:off x="1655545" y="6323798"/>
            <a:ext cx="9885522" cy="369332"/>
          </a:xfrm>
          <a:prstGeom prst="rect">
            <a:avLst/>
          </a:prstGeom>
          <a:noFill/>
        </p:spPr>
        <p:txBody>
          <a:bodyPr wrap="square" rtlCol="0">
            <a:spAutoFit/>
          </a:bodyPr>
          <a:lstStyle/>
          <a:p>
            <a:r>
              <a:rPr lang="de-DE" dirty="0">
                <a:solidFill>
                  <a:schemeClr val="accent1">
                    <a:lumMod val="75000"/>
                  </a:schemeClr>
                </a:solidFill>
              </a:rPr>
              <a:t>PDF wird gescannt oder kommt über den automatischen Transfer via E-Mail oder (S)FTP</a:t>
            </a:r>
          </a:p>
        </p:txBody>
      </p:sp>
      <p:pic>
        <p:nvPicPr>
          <p:cNvPr id="6" name="Grafik 5">
            <a:extLst>
              <a:ext uri="{FF2B5EF4-FFF2-40B4-BE49-F238E27FC236}">
                <a16:creationId xmlns:a16="http://schemas.microsoft.com/office/drawing/2014/main" id="{40442614-EC4E-453D-A844-70A815984E89}"/>
              </a:ext>
            </a:extLst>
          </p:cNvPr>
          <p:cNvPicPr>
            <a:picLocks noChangeAspect="1"/>
          </p:cNvPicPr>
          <p:nvPr/>
        </p:nvPicPr>
        <p:blipFill>
          <a:blip r:embed="rId2"/>
          <a:stretch>
            <a:fillRect/>
          </a:stretch>
        </p:blipFill>
        <p:spPr>
          <a:xfrm>
            <a:off x="2747683" y="1414732"/>
            <a:ext cx="4666586" cy="4779034"/>
          </a:xfrm>
          <a:prstGeom prst="rect">
            <a:avLst/>
          </a:prstGeom>
        </p:spPr>
      </p:pic>
    </p:spTree>
    <p:extLst>
      <p:ext uri="{BB962C8B-B14F-4D97-AF65-F5344CB8AC3E}">
        <p14:creationId xmlns:p14="http://schemas.microsoft.com/office/powerpoint/2010/main" val="1074932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6636A-5A10-7645-8F53-770879C67A92}"/>
              </a:ext>
            </a:extLst>
          </p:cNvPr>
          <p:cNvSpPr>
            <a:spLocks noGrp="1"/>
          </p:cNvSpPr>
          <p:nvPr>
            <p:ph type="title"/>
          </p:nvPr>
        </p:nvSpPr>
        <p:spPr>
          <a:xfrm>
            <a:off x="1440000" y="540000"/>
            <a:ext cx="9666000" cy="759411"/>
          </a:xfrm>
        </p:spPr>
        <p:txBody>
          <a:bodyPr/>
          <a:lstStyle/>
          <a:p>
            <a:r>
              <a:rPr lang="de-DE" dirty="0"/>
              <a:t>Digitale Rechnungsprüfung </a:t>
            </a:r>
          </a:p>
        </p:txBody>
      </p:sp>
      <p:sp>
        <p:nvSpPr>
          <p:cNvPr id="5" name="Textfeld 4">
            <a:extLst>
              <a:ext uri="{FF2B5EF4-FFF2-40B4-BE49-F238E27FC236}">
                <a16:creationId xmlns:a16="http://schemas.microsoft.com/office/drawing/2014/main" id="{651BA5C1-0C6A-4182-B9CC-6914F8B86082}"/>
              </a:ext>
            </a:extLst>
          </p:cNvPr>
          <p:cNvSpPr txBox="1"/>
          <p:nvPr/>
        </p:nvSpPr>
        <p:spPr>
          <a:xfrm>
            <a:off x="1655545" y="6323798"/>
            <a:ext cx="9885522" cy="369332"/>
          </a:xfrm>
          <a:prstGeom prst="rect">
            <a:avLst/>
          </a:prstGeom>
          <a:noFill/>
        </p:spPr>
        <p:txBody>
          <a:bodyPr wrap="square" rtlCol="0">
            <a:spAutoFit/>
          </a:bodyPr>
          <a:lstStyle/>
          <a:p>
            <a:r>
              <a:rPr lang="de-DE" dirty="0">
                <a:solidFill>
                  <a:schemeClr val="accent1">
                    <a:lumMod val="75000"/>
                  </a:schemeClr>
                </a:solidFill>
              </a:rPr>
              <a:t>PDF wird gescannt oder kommt über den automatischen Transfer via E-Mail oder (S)FTP</a:t>
            </a:r>
          </a:p>
        </p:txBody>
      </p:sp>
      <p:pic>
        <p:nvPicPr>
          <p:cNvPr id="3" name="Grafik 2">
            <a:extLst>
              <a:ext uri="{FF2B5EF4-FFF2-40B4-BE49-F238E27FC236}">
                <a16:creationId xmlns:a16="http://schemas.microsoft.com/office/drawing/2014/main" id="{639FA083-3E45-4943-91E9-58E19B51CE42}"/>
              </a:ext>
            </a:extLst>
          </p:cNvPr>
          <p:cNvPicPr>
            <a:picLocks noChangeAspect="1"/>
          </p:cNvPicPr>
          <p:nvPr/>
        </p:nvPicPr>
        <p:blipFill>
          <a:blip r:embed="rId2"/>
          <a:stretch>
            <a:fillRect/>
          </a:stretch>
        </p:blipFill>
        <p:spPr>
          <a:xfrm>
            <a:off x="1440000" y="1301082"/>
            <a:ext cx="9239502" cy="4804953"/>
          </a:xfrm>
          <a:prstGeom prst="rect">
            <a:avLst/>
          </a:prstGeom>
        </p:spPr>
      </p:pic>
    </p:spTree>
    <p:extLst>
      <p:ext uri="{BB962C8B-B14F-4D97-AF65-F5344CB8AC3E}">
        <p14:creationId xmlns:p14="http://schemas.microsoft.com/office/powerpoint/2010/main" val="4009786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6636A-5A10-7645-8F53-770879C67A92}"/>
              </a:ext>
            </a:extLst>
          </p:cNvPr>
          <p:cNvSpPr>
            <a:spLocks noGrp="1"/>
          </p:cNvSpPr>
          <p:nvPr>
            <p:ph type="title"/>
          </p:nvPr>
        </p:nvSpPr>
        <p:spPr>
          <a:xfrm>
            <a:off x="1440000" y="404261"/>
            <a:ext cx="9666000" cy="664143"/>
          </a:xfrm>
        </p:spPr>
        <p:txBody>
          <a:bodyPr>
            <a:normAutofit/>
          </a:bodyPr>
          <a:lstStyle/>
          <a:p>
            <a:r>
              <a:rPr lang="de-DE" dirty="0"/>
              <a:t>Digitale Rechnungsprüfung </a:t>
            </a:r>
          </a:p>
        </p:txBody>
      </p:sp>
      <p:sp>
        <p:nvSpPr>
          <p:cNvPr id="5" name="Textfeld 4">
            <a:extLst>
              <a:ext uri="{FF2B5EF4-FFF2-40B4-BE49-F238E27FC236}">
                <a16:creationId xmlns:a16="http://schemas.microsoft.com/office/drawing/2014/main" id="{651BA5C1-0C6A-4182-B9CC-6914F8B86082}"/>
              </a:ext>
            </a:extLst>
          </p:cNvPr>
          <p:cNvSpPr txBox="1"/>
          <p:nvPr/>
        </p:nvSpPr>
        <p:spPr>
          <a:xfrm>
            <a:off x="1655545" y="6323798"/>
            <a:ext cx="9885522" cy="369332"/>
          </a:xfrm>
          <a:prstGeom prst="rect">
            <a:avLst/>
          </a:prstGeom>
          <a:noFill/>
        </p:spPr>
        <p:txBody>
          <a:bodyPr wrap="square" rtlCol="0">
            <a:spAutoFit/>
          </a:bodyPr>
          <a:lstStyle/>
          <a:p>
            <a:r>
              <a:rPr lang="de-DE" dirty="0">
                <a:solidFill>
                  <a:schemeClr val="accent1">
                    <a:lumMod val="75000"/>
                  </a:schemeClr>
                </a:solidFill>
              </a:rPr>
              <a:t>PDF Dokumenten wie in diesem Beispiel muss zwingend eine </a:t>
            </a:r>
            <a:r>
              <a:rPr lang="de-DE" dirty="0" err="1">
                <a:solidFill>
                  <a:schemeClr val="accent1">
                    <a:lumMod val="75000"/>
                  </a:schemeClr>
                </a:solidFill>
              </a:rPr>
              <a:t>Projektnr</a:t>
            </a:r>
            <a:r>
              <a:rPr lang="de-DE" dirty="0">
                <a:solidFill>
                  <a:schemeClr val="accent1">
                    <a:lumMod val="75000"/>
                  </a:schemeClr>
                </a:solidFill>
              </a:rPr>
              <a:t>. zugeordnet werden</a:t>
            </a:r>
          </a:p>
        </p:txBody>
      </p:sp>
      <p:pic>
        <p:nvPicPr>
          <p:cNvPr id="4" name="Grafik 3">
            <a:extLst>
              <a:ext uri="{FF2B5EF4-FFF2-40B4-BE49-F238E27FC236}">
                <a16:creationId xmlns:a16="http://schemas.microsoft.com/office/drawing/2014/main" id="{3250D140-FC8C-4BCA-A4FE-2A166112DA19}"/>
              </a:ext>
            </a:extLst>
          </p:cNvPr>
          <p:cNvPicPr>
            <a:picLocks noChangeAspect="1"/>
          </p:cNvPicPr>
          <p:nvPr/>
        </p:nvPicPr>
        <p:blipFill>
          <a:blip r:embed="rId2"/>
          <a:stretch>
            <a:fillRect/>
          </a:stretch>
        </p:blipFill>
        <p:spPr>
          <a:xfrm>
            <a:off x="3321788" y="1068404"/>
            <a:ext cx="5180410" cy="5082231"/>
          </a:xfrm>
          <a:prstGeom prst="rect">
            <a:avLst/>
          </a:prstGeom>
        </p:spPr>
      </p:pic>
    </p:spTree>
    <p:extLst>
      <p:ext uri="{BB962C8B-B14F-4D97-AF65-F5344CB8AC3E}">
        <p14:creationId xmlns:p14="http://schemas.microsoft.com/office/powerpoint/2010/main" val="2836045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6636A-5A10-7645-8F53-770879C67A92}"/>
              </a:ext>
            </a:extLst>
          </p:cNvPr>
          <p:cNvSpPr>
            <a:spLocks noGrp="1"/>
          </p:cNvSpPr>
          <p:nvPr>
            <p:ph type="title"/>
          </p:nvPr>
        </p:nvSpPr>
        <p:spPr>
          <a:xfrm>
            <a:off x="1440000" y="322672"/>
            <a:ext cx="9666000" cy="1053741"/>
          </a:xfrm>
        </p:spPr>
        <p:txBody>
          <a:bodyPr/>
          <a:lstStyle/>
          <a:p>
            <a:r>
              <a:rPr lang="de-DE" dirty="0"/>
              <a:t>Digitale Rechnungsprüfung </a:t>
            </a:r>
          </a:p>
        </p:txBody>
      </p:sp>
      <p:sp>
        <p:nvSpPr>
          <p:cNvPr id="5" name="Textfeld 4">
            <a:extLst>
              <a:ext uri="{FF2B5EF4-FFF2-40B4-BE49-F238E27FC236}">
                <a16:creationId xmlns:a16="http://schemas.microsoft.com/office/drawing/2014/main" id="{651BA5C1-0C6A-4182-B9CC-6914F8B86082}"/>
              </a:ext>
            </a:extLst>
          </p:cNvPr>
          <p:cNvSpPr txBox="1"/>
          <p:nvPr/>
        </p:nvSpPr>
        <p:spPr>
          <a:xfrm>
            <a:off x="1585912" y="4917789"/>
            <a:ext cx="9885522" cy="2031325"/>
          </a:xfrm>
          <a:prstGeom prst="rect">
            <a:avLst/>
          </a:prstGeom>
          <a:noFill/>
        </p:spPr>
        <p:txBody>
          <a:bodyPr wrap="square" rtlCol="0">
            <a:spAutoFit/>
          </a:bodyPr>
          <a:lstStyle/>
          <a:p>
            <a:r>
              <a:rPr lang="de-DE" dirty="0">
                <a:solidFill>
                  <a:schemeClr val="accent1">
                    <a:lumMod val="75000"/>
                  </a:schemeClr>
                </a:solidFill>
              </a:rPr>
              <a:t>Durch die zwingende Auswahl eines Vorgangs sind Projektleiter (Sachbearbeiter) und </a:t>
            </a:r>
            <a:br>
              <a:rPr lang="de-DE" dirty="0">
                <a:solidFill>
                  <a:schemeClr val="accent1">
                    <a:lumMod val="75000"/>
                  </a:schemeClr>
                </a:solidFill>
              </a:rPr>
            </a:br>
            <a:r>
              <a:rPr lang="de-DE" dirty="0">
                <a:solidFill>
                  <a:schemeClr val="accent1">
                    <a:lumMod val="75000"/>
                  </a:schemeClr>
                </a:solidFill>
              </a:rPr>
              <a:t>Abteilung bereits zugewiesen.</a:t>
            </a:r>
            <a:br>
              <a:rPr lang="de-DE" dirty="0">
                <a:solidFill>
                  <a:schemeClr val="accent1">
                    <a:lumMod val="75000"/>
                  </a:schemeClr>
                </a:solidFill>
              </a:rPr>
            </a:br>
            <a:r>
              <a:rPr lang="de-DE" dirty="0">
                <a:solidFill>
                  <a:schemeClr val="accent1">
                    <a:lumMod val="75000"/>
                  </a:schemeClr>
                </a:solidFill>
              </a:rPr>
              <a:t>Die Rechnung ist archiviert, zusätzlich wird optional im KWP Eingangsrechnungsbuch ein </a:t>
            </a:r>
            <a:br>
              <a:rPr lang="de-DE" dirty="0">
                <a:solidFill>
                  <a:schemeClr val="accent1">
                    <a:lumMod val="75000"/>
                  </a:schemeClr>
                </a:solidFill>
              </a:rPr>
            </a:br>
            <a:r>
              <a:rPr lang="de-DE" dirty="0">
                <a:solidFill>
                  <a:schemeClr val="accent1">
                    <a:lumMod val="75000"/>
                  </a:schemeClr>
                </a:solidFill>
              </a:rPr>
              <a:t>Datensatz mit Archiveintrag  (bn2OCRimport) angelegt.</a:t>
            </a:r>
            <a:br>
              <a:rPr lang="de-DE" dirty="0">
                <a:solidFill>
                  <a:schemeClr val="accent1">
                    <a:lumMod val="75000"/>
                  </a:schemeClr>
                </a:solidFill>
              </a:rPr>
            </a:br>
            <a:r>
              <a:rPr lang="de-DE" dirty="0">
                <a:solidFill>
                  <a:schemeClr val="accent1">
                    <a:lumMod val="75000"/>
                  </a:schemeClr>
                </a:solidFill>
              </a:rPr>
              <a:t>Urlaubs- Krankheitsvertretungen greifen durch die Einstellungen im Benutzerstamm.</a:t>
            </a:r>
            <a:br>
              <a:rPr lang="de-DE" dirty="0">
                <a:solidFill>
                  <a:schemeClr val="accent1">
                    <a:lumMod val="75000"/>
                  </a:schemeClr>
                </a:solidFill>
              </a:rPr>
            </a:br>
            <a:br>
              <a:rPr lang="de-DE" dirty="0">
                <a:solidFill>
                  <a:schemeClr val="accent1">
                    <a:lumMod val="75000"/>
                  </a:schemeClr>
                </a:solidFill>
              </a:rPr>
            </a:br>
            <a:endParaRPr lang="de-DE" dirty="0">
              <a:solidFill>
                <a:schemeClr val="accent1">
                  <a:lumMod val="75000"/>
                </a:schemeClr>
              </a:solidFill>
            </a:endParaRPr>
          </a:p>
        </p:txBody>
      </p:sp>
      <p:pic>
        <p:nvPicPr>
          <p:cNvPr id="3" name="Grafik 2">
            <a:extLst>
              <a:ext uri="{FF2B5EF4-FFF2-40B4-BE49-F238E27FC236}">
                <a16:creationId xmlns:a16="http://schemas.microsoft.com/office/drawing/2014/main" id="{B22714CB-1E42-4CA3-AB60-F1778BDE5DEF}"/>
              </a:ext>
            </a:extLst>
          </p:cNvPr>
          <p:cNvPicPr>
            <a:picLocks noChangeAspect="1"/>
          </p:cNvPicPr>
          <p:nvPr/>
        </p:nvPicPr>
        <p:blipFill>
          <a:blip r:embed="rId2"/>
          <a:stretch>
            <a:fillRect/>
          </a:stretch>
        </p:blipFill>
        <p:spPr>
          <a:xfrm>
            <a:off x="1824037" y="3238499"/>
            <a:ext cx="9994152" cy="531243"/>
          </a:xfrm>
          <a:prstGeom prst="rect">
            <a:avLst/>
          </a:prstGeom>
        </p:spPr>
      </p:pic>
    </p:spTree>
    <p:extLst>
      <p:ext uri="{BB962C8B-B14F-4D97-AF65-F5344CB8AC3E}">
        <p14:creationId xmlns:p14="http://schemas.microsoft.com/office/powerpoint/2010/main" val="3797245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6636A-5A10-7645-8F53-770879C67A92}"/>
              </a:ext>
            </a:extLst>
          </p:cNvPr>
          <p:cNvSpPr>
            <a:spLocks noGrp="1"/>
          </p:cNvSpPr>
          <p:nvPr>
            <p:ph type="title"/>
          </p:nvPr>
        </p:nvSpPr>
        <p:spPr>
          <a:xfrm>
            <a:off x="1440000" y="279134"/>
            <a:ext cx="9666000" cy="827772"/>
          </a:xfrm>
        </p:spPr>
        <p:txBody>
          <a:bodyPr>
            <a:normAutofit/>
          </a:bodyPr>
          <a:lstStyle/>
          <a:p>
            <a:r>
              <a:rPr lang="de-DE" dirty="0"/>
              <a:t>Digitale Rechnungsprüfung </a:t>
            </a:r>
          </a:p>
        </p:txBody>
      </p:sp>
      <p:pic>
        <p:nvPicPr>
          <p:cNvPr id="3" name="Grafik 2">
            <a:extLst>
              <a:ext uri="{FF2B5EF4-FFF2-40B4-BE49-F238E27FC236}">
                <a16:creationId xmlns:a16="http://schemas.microsoft.com/office/drawing/2014/main" id="{5318C2AC-638E-493A-A9F9-E1730D870AAF}"/>
              </a:ext>
            </a:extLst>
          </p:cNvPr>
          <p:cNvPicPr>
            <a:picLocks noChangeAspect="1"/>
          </p:cNvPicPr>
          <p:nvPr/>
        </p:nvPicPr>
        <p:blipFill>
          <a:blip r:embed="rId2"/>
          <a:stretch>
            <a:fillRect/>
          </a:stretch>
        </p:blipFill>
        <p:spPr>
          <a:xfrm>
            <a:off x="1440000" y="1106906"/>
            <a:ext cx="8614046" cy="4494997"/>
          </a:xfrm>
          <a:prstGeom prst="rect">
            <a:avLst/>
          </a:prstGeom>
        </p:spPr>
      </p:pic>
      <p:sp>
        <p:nvSpPr>
          <p:cNvPr id="6" name="Textfeld 5">
            <a:extLst>
              <a:ext uri="{FF2B5EF4-FFF2-40B4-BE49-F238E27FC236}">
                <a16:creationId xmlns:a16="http://schemas.microsoft.com/office/drawing/2014/main" id="{C47A2E2D-D97D-4413-9B0E-ADE9A3BA5CBB}"/>
              </a:ext>
            </a:extLst>
          </p:cNvPr>
          <p:cNvSpPr txBox="1"/>
          <p:nvPr/>
        </p:nvSpPr>
        <p:spPr>
          <a:xfrm flipH="1">
            <a:off x="1440000" y="5751094"/>
            <a:ext cx="8614046" cy="923330"/>
          </a:xfrm>
          <a:prstGeom prst="rect">
            <a:avLst/>
          </a:prstGeom>
          <a:noFill/>
        </p:spPr>
        <p:txBody>
          <a:bodyPr wrap="square" rtlCol="0">
            <a:spAutoFit/>
          </a:bodyPr>
          <a:lstStyle/>
          <a:p>
            <a:r>
              <a:rPr lang="de-DE" dirty="0">
                <a:solidFill>
                  <a:schemeClr val="accent1">
                    <a:lumMod val="75000"/>
                  </a:schemeClr>
                </a:solidFill>
              </a:rPr>
              <a:t>Aufgrund der erfolgten Projektzuordnung wird der zentrale Rechnungseingang übersprungen. Die Rechnung geht direkt an den Projekt / Abteilungsleiter zur sachlichen und formellen Prüfung.</a:t>
            </a:r>
          </a:p>
        </p:txBody>
      </p:sp>
      <p:cxnSp>
        <p:nvCxnSpPr>
          <p:cNvPr id="5" name="Gerade Verbindung mit Pfeil 4">
            <a:extLst>
              <a:ext uri="{FF2B5EF4-FFF2-40B4-BE49-F238E27FC236}">
                <a16:creationId xmlns:a16="http://schemas.microsoft.com/office/drawing/2014/main" id="{58BCCFB5-6695-4854-8909-C3C4D779E72A}"/>
              </a:ext>
            </a:extLst>
          </p:cNvPr>
          <p:cNvCxnSpPr/>
          <p:nvPr/>
        </p:nvCxnSpPr>
        <p:spPr>
          <a:xfrm flipH="1">
            <a:off x="1193533" y="1568918"/>
            <a:ext cx="317633"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8" name="Gerade Verbindung mit Pfeil 7">
            <a:extLst>
              <a:ext uri="{FF2B5EF4-FFF2-40B4-BE49-F238E27FC236}">
                <a16:creationId xmlns:a16="http://schemas.microsoft.com/office/drawing/2014/main" id="{6DDEBBE4-8623-4691-B85E-98DC451B2C87}"/>
              </a:ext>
            </a:extLst>
          </p:cNvPr>
          <p:cNvCxnSpPr/>
          <p:nvPr/>
        </p:nvCxnSpPr>
        <p:spPr>
          <a:xfrm>
            <a:off x="1193533" y="1568918"/>
            <a:ext cx="0" cy="41388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DE774C41-C917-4F5A-A1F9-E29CCE60A5B5}"/>
              </a:ext>
            </a:extLst>
          </p:cNvPr>
          <p:cNvCxnSpPr/>
          <p:nvPr/>
        </p:nvCxnSpPr>
        <p:spPr>
          <a:xfrm>
            <a:off x="1193533" y="1982804"/>
            <a:ext cx="24646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0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6636A-5A10-7645-8F53-770879C67A92}"/>
              </a:ext>
            </a:extLst>
          </p:cNvPr>
          <p:cNvSpPr>
            <a:spLocks noGrp="1"/>
          </p:cNvSpPr>
          <p:nvPr>
            <p:ph type="title"/>
          </p:nvPr>
        </p:nvSpPr>
        <p:spPr>
          <a:xfrm>
            <a:off x="1440000" y="279134"/>
            <a:ext cx="9666000" cy="827772"/>
          </a:xfrm>
        </p:spPr>
        <p:txBody>
          <a:bodyPr>
            <a:normAutofit/>
          </a:bodyPr>
          <a:lstStyle/>
          <a:p>
            <a:r>
              <a:rPr lang="de-DE" dirty="0"/>
              <a:t>Digitale Rechnungsprüfung </a:t>
            </a:r>
          </a:p>
        </p:txBody>
      </p:sp>
      <p:sp>
        <p:nvSpPr>
          <p:cNvPr id="6" name="Textfeld 5">
            <a:extLst>
              <a:ext uri="{FF2B5EF4-FFF2-40B4-BE49-F238E27FC236}">
                <a16:creationId xmlns:a16="http://schemas.microsoft.com/office/drawing/2014/main" id="{C47A2E2D-D97D-4413-9B0E-ADE9A3BA5CBB}"/>
              </a:ext>
            </a:extLst>
          </p:cNvPr>
          <p:cNvSpPr txBox="1"/>
          <p:nvPr/>
        </p:nvSpPr>
        <p:spPr>
          <a:xfrm flipH="1">
            <a:off x="1440000" y="5751094"/>
            <a:ext cx="8614046" cy="646331"/>
          </a:xfrm>
          <a:prstGeom prst="rect">
            <a:avLst/>
          </a:prstGeom>
          <a:noFill/>
        </p:spPr>
        <p:txBody>
          <a:bodyPr wrap="square" rtlCol="0">
            <a:spAutoFit/>
          </a:bodyPr>
          <a:lstStyle/>
          <a:p>
            <a:r>
              <a:rPr lang="de-DE" dirty="0">
                <a:solidFill>
                  <a:schemeClr val="accent1">
                    <a:lumMod val="75000"/>
                  </a:schemeClr>
                </a:solidFill>
              </a:rPr>
              <a:t>Mit Doppelklick öffnet sich der Freigabedialog. Der Beleg wird dem jeweiligen Status zugeordnet.</a:t>
            </a:r>
          </a:p>
        </p:txBody>
      </p:sp>
      <p:pic>
        <p:nvPicPr>
          <p:cNvPr id="4" name="Grafik 3">
            <a:extLst>
              <a:ext uri="{FF2B5EF4-FFF2-40B4-BE49-F238E27FC236}">
                <a16:creationId xmlns:a16="http://schemas.microsoft.com/office/drawing/2014/main" id="{5AAE3896-7FB6-41A3-8E75-A8797D1E5F91}"/>
              </a:ext>
            </a:extLst>
          </p:cNvPr>
          <p:cNvPicPr>
            <a:picLocks noChangeAspect="1"/>
          </p:cNvPicPr>
          <p:nvPr/>
        </p:nvPicPr>
        <p:blipFill>
          <a:blip r:embed="rId2"/>
          <a:stretch>
            <a:fillRect/>
          </a:stretch>
        </p:blipFill>
        <p:spPr>
          <a:xfrm>
            <a:off x="1310237" y="1106907"/>
            <a:ext cx="7401065" cy="4456495"/>
          </a:xfrm>
          <a:prstGeom prst="rect">
            <a:avLst/>
          </a:prstGeom>
        </p:spPr>
      </p:pic>
    </p:spTree>
    <p:extLst>
      <p:ext uri="{BB962C8B-B14F-4D97-AF65-F5344CB8AC3E}">
        <p14:creationId xmlns:p14="http://schemas.microsoft.com/office/powerpoint/2010/main" val="330030268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9E688C864B84F439F4268C2EF29557E" ma:contentTypeVersion="8" ma:contentTypeDescription="Ein neues Dokument erstellen." ma:contentTypeScope="" ma:versionID="a536a7fc25e6454e31fd94eed16aeb5b">
  <xsd:schema xmlns:xsd="http://www.w3.org/2001/XMLSchema" xmlns:xs="http://www.w3.org/2001/XMLSchema" xmlns:p="http://schemas.microsoft.com/office/2006/metadata/properties" xmlns:ns2="cd80e32e-3a7c-4f43-a81b-0c9aa697a08b" targetNamespace="http://schemas.microsoft.com/office/2006/metadata/properties" ma:root="true" ma:fieldsID="ab869530600395d9babe045acb966ba5" ns2:_="">
    <xsd:import namespace="cd80e32e-3a7c-4f43-a81b-0c9aa697a0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80e32e-3a7c-4f43-a81b-0c9aa697a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9E8A06-4B87-4312-A165-165F94B87691}">
  <ds:schemaRefs>
    <ds:schemaRef ds:uri="http://purl.org/dc/elements/1.1/"/>
    <ds:schemaRef ds:uri="http://schemas.microsoft.com/office/2006/documentManagement/types"/>
    <ds:schemaRef ds:uri="cd80e32e-3a7c-4f43-a81b-0c9aa697a08b"/>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E498340-4010-46A9-AE2F-2587B7109340}">
  <ds:schemaRefs>
    <ds:schemaRef ds:uri="http://schemas.microsoft.com/sharepoint/v3/contenttype/forms"/>
  </ds:schemaRefs>
</ds:datastoreItem>
</file>

<file path=customXml/itemProps3.xml><?xml version="1.0" encoding="utf-8"?>
<ds:datastoreItem xmlns:ds="http://schemas.openxmlformats.org/officeDocument/2006/customXml" ds:itemID="{47D029ED-FB0F-4EDC-9D71-418A4A2380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80e32e-3a7c-4f43-a81b-0c9aa697a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580</Words>
  <Application>Microsoft Office PowerPoint</Application>
  <PresentationFormat>Breitbild</PresentationFormat>
  <Paragraphs>45</Paragraphs>
  <Slides>17</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17</vt:i4>
      </vt:variant>
    </vt:vector>
  </HeadingPairs>
  <TitlesOfParts>
    <vt:vector size="21" baseType="lpstr">
      <vt:lpstr>Arial</vt:lpstr>
      <vt:lpstr>Calibri</vt:lpstr>
      <vt:lpstr>Univers Condensed</vt:lpstr>
      <vt:lpstr>Office</vt:lpstr>
      <vt:lpstr>Digitale Rechnungsprüfung </vt:lpstr>
      <vt:lpstr>Digitale Rechnungsprüfung </vt:lpstr>
      <vt:lpstr>Digitale Rechnungsprüfung </vt:lpstr>
      <vt:lpstr>Digitale Rechnungsprüfung </vt:lpstr>
      <vt:lpstr>Digitale Rechnungsprüfung </vt:lpstr>
      <vt:lpstr>Digitale Rechnungsprüfung </vt:lpstr>
      <vt:lpstr>Digitale Rechnungsprüfung </vt:lpstr>
      <vt:lpstr>Digitale Rechnungsprüfung </vt:lpstr>
      <vt:lpstr>Digitale Rechnungsprüfung </vt:lpstr>
      <vt:lpstr>Digitale Rechnungsprüfung </vt:lpstr>
      <vt:lpstr>Digitale Rechnungsprüfung </vt:lpstr>
      <vt:lpstr>Digitale Rechnungsprüfung </vt:lpstr>
      <vt:lpstr>Digitale Rechnungsprüfung </vt:lpstr>
      <vt:lpstr>Digitale Rechnungsprüfung </vt:lpstr>
      <vt:lpstr>Digitale Rechnungsprüfung </vt:lpstr>
      <vt:lpstr>Digitale Rechnungsprüfung </vt:lpstr>
      <vt:lpstr>Digitale Rechnungsprüfung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Office-Benutzer</dc:creator>
  <cp:lastModifiedBy>A Flace</cp:lastModifiedBy>
  <cp:revision>466</cp:revision>
  <dcterms:created xsi:type="dcterms:W3CDTF">2018-07-11T13:57:39Z</dcterms:created>
  <dcterms:modified xsi:type="dcterms:W3CDTF">2024-10-31T17:15:03Z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0x01010019E688C864B84F439F4268C2EF29557E</vt:lpwstr>
  </property>
</Properties>
</file>